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survey the wondrous cross
On which the Prince of Glory died,
My richest gain I count but loss,
And pour contempt on all my prid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orbid it, Lord, that I should boast,
Save in the death of Christ my God:
All the vain things that charm me most,
I sacrifice them to His blood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ee! from His head, His hands, His feet,
Sorrow and love flow mingled down !
Did e'er such love and sorrow meet,
Or thorns compose so rich a crown ?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ere the whole realm of nature mine,
That were an offering far too small:
Love so amazing, so divine,
Demands my soul, my life, my all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2026-07-25T13:27:33Z</dcterms:created>
  <dcterms:modified xsi:type="dcterms:W3CDTF">2026-07-25T13:27:33Z</dcterms:modified>
  <dc:title>Hymn : 115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