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லக வாழ்க்கை போதும் எ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த்தின் கோர பிடிதன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கனாய் வாழ்ந்த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மன் இயேசு தேடி வந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ேவாதி தேவன் பாதத்த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ை முற்றிலும் ஒப்புவித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் நீங்கி தூய வாழ்வ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ந்திட நல்வழி காட்ட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ன்பினாலே நிறைந்து உம் பாத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ுதினமும் வந்து நிற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அன்பு ஒன்று போ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ிந்து போகும் ஆத்துமா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ா உம் பாதத்தில் சேர்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உயிரோடு எழுந்த தேவன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ை எனக்காய் ஈந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ினால் மீட்டெடு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ஷனாய் என்னை மாற்றீன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 அன்பு மாறிப் போ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ள்ளம் கொண்ட மானிடர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உந்தன் பாதம் தஞ்ச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ேசிக்க யாரும் இல்லை எ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த்திற்காக ஏங்கின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்மை நேசம் கண்டிடாம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ம் உடைந்து நான் நொறுங்கின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2026-07-09T07:19:45Z</dcterms:created>
  <dcterms:modified xsi:type="dcterms:W3CDTF">2026-07-09T07:19:45Z</dcterms:modified>
  <dc:title>துதிப் பாடல்கள் : 636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