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: என் மகனே, கர்த்தருடைய சிட்சையை அற்பமாக எண்ணாதே, அவரால் கடிந்துகொள்ளப்படும்போது சோர்ந்துபோகாத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எவனிடத்தில் அன்புகூருகிறாரோ அவனை அவர் சிட்சித்து, தாம் சேர்த்துக்கொள்ளுகிற எந்த மகனையும் தண்டிக்கிறார் என்று பிள்ளைகளுக்குச் சொல்லுகிறதுபோல உங்களுக்குச் சொல்லியிருக்கிற புத்திமதியை மறந்த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எவனிடத்தில் அன்புகூருகிறாரோ அவனை அவர் சிட்சித்து, தாம் சேர்த்துக்கொள்ளுகிற எந்த மகனையும் தண்டிக்கிறார் என்று பிள்ளைகளுக்குச் சொல்லுகிறதுபோல உங்களுக்குச் சொல்லியிருக்கிற புத்திமதியை மறந்த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சிட்சையைச் சகிக்கிறவர்களாயிருந்தால் தேவன் உங்களைப் புத்திரராக எண்ணி நடத்துகிறார்; தகப்பன் சிட்சியாத புத்திரனுண்ட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சிட்சையைச் சகிக்கிறவர்களாயிருந்தால் தேவன் உங்களைப் புத்திரராக எண்ணி நடத்துகிறார்; தகப்பன் சிட்சியாத புத்திரனுண்ட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ருக்கும் கிடைக்கும் சிட்சை உங்களுக்குக் கிடையாதிருந்தால் நீங்கள் புத்திரராயிராமல் வேசிப்பிள்ளைகளாயிருப்பீ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நம்முடைய சரீரத்தின் தகப்பன்மார்கள் நம்மைச் சிட்சிக்கும்போது, அவர்களுக்கு நாம் அஞ்சி நடந்திருக்க, நாம் பிழைக்கத்தக்கதாக ஆவிகளின் பிதாவுக்கு வெகு அதிகமாய் அடங்கி நடக்கவேண்டுமல்லவா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நம்முடைய சரீரத்தின் தகப்பன்மார்கள் நம்மைச் சிட்சிக்கும்போது, அவர்களுக்கு நாம் அஞ்சி நடந்திருக்க, நாம் பிழைக்கத்தக்கதாக ஆவிகளின் பிதாவுக்கு வெகு அதிகமாய் அடங்கி நடக்கவேண்டுமல்லவா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ுக்கு நலமென்று தோன்றினபடி கொஞ்சக்காலம் சிட்சித்தார்கள்; இவரோ தம்முடைய பரிசுத்தத்துக்கு நாம் பங்குள்ளவர்களாகும்பொருட்டு நம்முடைய பிரயோஜனத்துக்காகவே நம்மைச் சிட்சி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ங்களுக்கு நலமென்று தோன்றினபடி கொஞ்சக்காலம் சிட்சித்தார்கள்; இவரோ தம்முடைய பரிசுத்தத்துக்கு நாம் பங்குள்ளவர்களாகும்பொருட்டு நம்முடைய பிரயோஜனத்துக்காகவே நம்மைச் சிட்சி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மேகம்போன்ற இத்தனை திரளான சாட்சிகள் நம்மைச் சூழ்ந்துகொண்டிருக்க, பாரமான யாவற்றையும், நம்மைச் சுற்றி நெருங்கி நிற்கிற பாவத்தையும் தள்ளிவிட்டு, விசுவாசத்தைத் துவக்குகிறவரும் முடிக்கிறவருமாயிருக்கிற இயேசுவை நோக்கி, நமக்கு நியமித்திருக்கிற ஓட்டத்தில் பொறுமையோடே ஓடக்கடவோம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ச் சிட்சையும் தற்காலத்தில் சந்தோஷமாய்க் காணாமல் துக்கமாய்க் காணும்; ஆகிலும் பிற்காலத்தில் அதில் பழகினவர்களுக்கு அது நீதியாகிய சமாதான பலனைத் தர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ச் சிட்சையும் தற்காலத்தில் சந்தோஷமாய்க் காணாமல் துக்கமாய்க் காணும்; ஆகிலும் பிற்காலத்தில் அதில் பழகினவர்களுக்கு அது நீதியாகிய சமாதான பலனைத் தர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ினால், நெகிழ்ந்த கைகளையும் தளர்ந்த முழங்கால்களையும் நீங்கள், திரும்ப நிமிர்த்த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டமாயிருக்கிறது பிசகிப்போகாமல் சொஸ்தமாகும்படிக்கு, உங்கள் பாதங்களுக்கு வழிகளைச் செவ்வைப்படுத்த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ாவரோடும் சமாதானமாயிருக்கவும், பரிசுத்தமுள்ளவர்களாயிருக்கவும் நாடுங்கள்; பரிசுத்தமில்லாமல் ஒருவனும் கர்த்தரைத் தரிசிப்பதில்லைய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ாவரோடும் சமாதானமாயிருக்கவும், பரிசுத்தமுள்ளவர்களாயிருக்கவும் நாடுங்கள்; பரிசுத்தமில்லாமல் ஒருவனும் கர்த்தரைத் தரிசிப்பதில்லைய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ும் தேவனுடைய கிருபையை இழந்துபோகாதபடிக்கும் யாதொரு கசப்பான வேர் முளைத்தெழும்பிக் கலக்கமுண்டாக்குகிறதினால் அநேகர் தீட்டுப்படாதபடிக்க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ும் தேவனுடைய கிருபையை இழந்துபோகாதபடிக்கும் யாதொரு கசப்பான வேர் முளைத்தெழும்பிக் கலக்கமுண்டாக்குகிறதினால் அநேகர் தீட்டுப்படாதபடிக்க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ும் வேசிக்கள்ளனாகவும், ஒருவேளைப் போஜனத்துக்காகத் தன் சேஷ்டபுத்திரபாகத்தை விற்றுப்போட்ட ஏசாவைப்போலச் சீர்கெட்டவனாகவும் இராதபடிக்கும் எச்சரிக்கையாயிர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ும் வேசிக்கள்ளனாகவும், ஒருவேளைப் போஜனத்துக்காகத் தன் சேஷ்டபுத்திரபாகத்தை விற்றுப்போட்ட ஏசாவைப்போலச் சீர்கெட்டவனாகவும் இராதபடிக்கும் எச்சரிக்கையாயி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தமக்குமுன் வைத்திருந்த சந்தோஷத்தின்பொருட்டு, அவமானத்தை எண்ணாமல், சிலுவையைச் சகித்து, தேவனுடைய சிங்காசனத்தின் வலதுபாரிசத்தில் வீற்றிருக்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னென்றால், பிற்பாடு அவன் ஆசீர்வாதத்தைச் சுதந்தரித்துக்கொள்ள விரும்பியும் ஆகாதவனென்று தள்ளப்பட்டதை அறிவீர்கள்; அவன் கண்ணீர்விட்டு, கவலையோடே தேடியும் மனம் மாறுதலைக் காணாமற்போ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னென்றால், பிற்பாடு அவன் ஆசீர்வாதத்தைச் சுதந்தரித்துக்கொள்ள விரும்பியும் ஆகாதவனென்று தள்ளப்பட்டதை அறிவீர்கள்; அவன் கண்ணீர்விட்டு, கவலையோடே தேடியும் மனம் மாறுதலைக் காணாமற்போ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ன்றியும், தொடக்கூடியதும், அக்கினி பற்றியெரிகிறதுமான மலையினிடத்திற்கும், மந்தாரம் இருள் பெருங்காற்று ஆகிய இவைகளினிடத்திற்க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ன்றியும், தொடக்கூடியதும், அக்கினி பற்றியெரிகிறதுமான மலையினிடத்திற்கும், மந்தாரம் இருள் பெருங்காற்று ஆகிய இவைகளினிடத்திற்க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க்காள முழக்கத்தினிடத்திற்கும், வார்த்தைகளுடைய சத்தத்தினிடத்திற்கும், நீங்கள் வந்து சேரவில்லை; அந்தச் சத்தத்தைக் கேட்டவர்கள் பின்னும் தங்களுக்கு வார்த்தை சொல்லப்படாதபடிக்கு வேண்டிக்கொண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க்காள முழக்கத்தினிடத்திற்கும், வார்த்தைகளுடைய சத்தத்தினிடத்திற்கும், நீங்கள் வந்து சேரவில்லை; அந்தச் சத்தத்தைக் கேட்டவர்கள் பின்னும் தங்களுக்கு வார்த்தை சொல்லப்படாதபடிக்கு வேண்டிக்கொண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னெனில் ஒரு மிருகமாகிலும் மலையைத் தொட்டால், அது கல்லெறியுண்டு, அல்லது அம்பினால் எய்யுண்டு சாகவேண்டுமென்று சொல்லப்பட்ட கட்டளையைச் சகிக்கமாட்டாதிரு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யும்: நான் மிகவும் பயந்துநடுங்குகிறேன் என்று சொல்லத்தக்கதாக அந்தக் காட்சி அவ்வளவு பயங்கரமாயி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ோ சீயோன் மலையினிடத்திற்கும், ஜீவனுள்ள தேவனுடைய நகரமாகிய பரம எருசலேமினிடத்திற்கும், ஆயிரம் பதினாயிரமான தேவதூதர்களினிடத்திற்க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ோ சீயோன் மலையினிடத்திற்கும், ஜீவனுள்ள தேவனுடைய நகரமாகிய பரம எருசலேமினிடத்திற்கும், ஆயிரம் பதினாயிரமான தேவதூதர்களினிடத்திற்க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தமக்குமுன் வைத்திருந்த சந்தோஷத்தின்பொருட்டு, அவமானத்தை எண்ணாமல், சிலுவையைச் சகித்து, தேவனுடைய சிங்காசனத்தின் வலதுபாரிசத்தில் வீற்றிருக்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ரலோகத்தில் பேரெழுதியிருக்கிற முதற்பேறானவர்களின் சர்வசங்கமாகிய சபையினிடத்திற்கும், யாவருக்கும் நியாயாதிபதியாகிய தேவனிடத்திற்கும், பூரணமாக்கப்பட்ட நீதிமான்களுடைய ஆவிகளினிடத்திற்க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ரலோகத்தில் பேரெழுதியிருக்கிற முதற்பேறானவர்களின் சர்வசங்கமாகிய சபையினிடத்திற்கும், யாவருக்கும் நியாயாதிபதியாகிய தேவனிடத்திற்கும், பூரணமாக்கப்பட்ட நீதிமான்களுடைய ஆவிகளினிடத்திற்க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ுது உடன்படிக்கையின் மத்தியஸ்தராகிய இயேசுவினிடத்திற்கும், ஆபேலினுடைய இரத்தம் பேசினதைப்பார்க்கிலும் நன்மையானவைகளைப் பேசுகிற இரத்தமாகிய தெளிக்கப்படும் இரத்தத்தினிடத்திற்கும் வந்து சேர்ந்த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ுது உடன்படிக்கையின் மத்தியஸ்தராகிய இயேசுவினிடத்திற்கும், ஆபேலினுடைய இரத்தம் பேசினதைப்பார்க்கிலும் நன்மையானவைகளைப் பேசுகிற இரத்தமாகிய தெளிக்கப்படும் இரத்தத்தினிடத்திற்கும் வந்து சேர்ந்த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ேசுகிறவருக்கு நீங்கள் செவிகொடுக்கமாட்டோமென்று விலகாதபடி எச்சரிக்கையாயிருங்கள்; ஏனெனில், பூமியிலே பேசினவருக்குச் செவிகொடுக்கமாட்டோமென்று விலகினவர்கள் தப்பிப்போகாமலிருக்க, பரலோகத்திலிருந்து பேசுகிறவரை நாம் விட்டுவிலகினால் எப்படித் தப்பிப்போவோம்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ேசுகிறவருக்கு நீங்கள் செவிகொடுக்கமாட்டோமென்று விலகாதபடி எச்சரிக்கையாயிருங்கள்; ஏனெனில், பூமியிலே பேசினவருக்குச் செவிகொடுக்கமாட்டோமென்று விலகினவர்கள் தப்பிப்போகாமலிருக்க, பரலோகத்திலிருந்து பேசுகிறவரை நாம் விட்டுவிலகினால் எப்படித் தப்பிப்போவோம்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ேசுகிறவருக்கு நீங்கள் செவிகொடுக்கமாட்டோமென்று விலகாதபடி எச்சரிக்கையாயிருங்கள்; ஏனெனில், பூமியிலே பேசினவருக்குச் செவிகொடுக்கமாட்டோமென்று விலகினவர்கள் தப்பிப்போகாமலிருக்க, பரலோகத்திலிருந்து பேசுகிறவரை நாம் விட்டுவிலகினால் எப்படித் தப்பிப்போவோம்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ுடைய சத்தம் அப்பொழுது பூமியை அசையப்பண்ணிற்று; இன்னும் ஒருதரம் நான் பூமியை மாத்திரமல்ல, வானத்தையும் அசையப்பண்ணுவேனென்று இப்பொழுது வாக்குத்தத்தஞ்செய்திருக்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ுடைய சத்தம் அப்பொழுது பூமியை அசையப்பண்ணிற்று; இன்னும் ஒருதரம் நான் பூமியை மாத்திரமல்ல, வானத்தையும் அசையப்பண்ணுவேனென்று இப்பொழுது வாக்குத்தத்தஞ்செய்திருக்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ன்னும் ஒருதரம் என்கிற சொல்லானது அசையாதவைகள் நிலைத்திருக்கத்தக்கதாக, அசைவுள்ளவைகள் உண்டாக்கப்பட்டவைகள்போல் மாறிப்போம் என்பதைக் குறி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தமக்குமுன் வைத்திருந்த சந்தோஷத்தின்பொருட்டு, அவமானத்தை எண்ணாமல், சிலுவையைச் சகித்து, தேவனுடைய சிங்காசனத்தின் வலதுபாரிசத்தில் வீற்றிருக்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ன்னும் ஒருதரம் என்கிற சொல்லானது அசையாதவைகள் நிலைத்திருக்கத்தக்கதாக, அசைவுள்ளவைகள் உண்டாக்கப்பட்டவைகள்போல் மாறிப்போம் என்பதைக் குறிக்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, அசைவில்லாத ராஜ்யத்தைப் பெறுகிறவர்களாகிய நாம் பயத்தோடும் பக்தியோடும் தேவனுக்குப் பிரியமாய் ஆராதனை செய்யும்படி கிருபையைப் பற்றிக்கொள்ளக்கடவோ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, அசைவில்லாத ராஜ்யத்தைப் பெறுகிறவர்களாகிய நாம் பயத்தோடும் பக்தியோடும் தேவனுக்குப் பிரியமாய் ஆராதனை செய்யும்படி கிருபையைப் பற்றிக்கொள்ளக்கடவோ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ம்முடைய தேவன் பட்சிக்கிற அக்கினியாயிருக்கிறார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தமக்குமுன் வைத்திருந்த சந்தோஷத்தின்பொருட்டு, அவமானத்தை எண்ணாமல், சிலுவையைச் சகித்து, தேவனுடைய சிங்காசனத்தின் வலதுபாரிசத்தில் வீற்றிரு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ங்கள் இளைப்புள்ளவர்களாய் உங்கள் ஆத்துமாக்களில் சோர்ந்துபோகாதபடிக்கு, தமக்கு விரோதமாய்ப் பாவிகளால் செய்யப்பட்ட இவ்விதமான விபரீதங்களைச் சகித்த அவரையே நினைத்துக்கொள்ளுங்கள்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ங்கள் இளைப்புள்ளவர்களாய் உங்கள் ஆத்துமாக்களில் சோர்ந்துபோகாதபடிக்கு, தமக்கு விரோதமாய்ப் பாவிகளால் செய்யப்பட்ட இவ்விதமான விபரீதங்களைச் சகித்த அவரையே நினைத்துக்கொள்ளுங்கள்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வத்திற்கு விரோதமாய்ப் போராடுகிறதில் இரத்தஞ்சிந்தப்படத்தக்கதாக நீங்கள் இன்னும் எதிர்த்துநிற்கவில்லைய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8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రియు నా కుమారుడా, ప్రభువు చేయు శిక్షను తృణీకరించకుము ఆయన నిన్ను గద్దించినప్పుడు విసుకక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ప్రభువు తాను ప్రేమించువానిని శిక్షించి తాను స్వీకరించు ప్రతి కుమారుని దండించును అని కుమారు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భాషించినట్లు మీతో సంభాంషించు ఆయన హెచ్చరికను మరచి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శిక్షాఫలము పొందుటకై మీరు సహించుచున్నారు; దేవుడు కుమారులనుగా మిమ్మును చూచుచున్నాడు. తండ్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ిక్షింపని కుమారుడెవ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ుమాళ్లయినవారందరు శిక్షలో పాలుపొందుచున్నారు, మీరు పొందనియెడల దుర్బీజులేగాని కుమారులు క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శరీర సంబంధులైన తండ్రులు మనకు శిక్షకులై యుండిరి. వారి యందు భయభక్తులు కలిగి యుంటిమి; అట్లయిత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త్మలకు తండ్రియైన వానికి మరి యెక్కువగా లోబడి బ్రదుక వలెను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రు కొన్నిదినములమట్టుకు తమ కిష్టము వచ్చినట్టు మనలను శిక్షించిరిగాని మనము తన పరిశుద్ధత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లుపొందవలెనని మన మేలుకొరకే ఆయన శిక్షించు 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ఇంత గొప్ప సాక్షి సమూహము మేఘమువలె మనలను ఆవరించియున్నంద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ప్రస్తుతమందు సమస్తశిక్షయు దుఃఖకరముగా కనబడునేగాని సంతోషకరముగా కన బడదు. అయినను దానియ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భ్యాసము కలిగినవారికి అది నీతియను సమాధానకరమైన ఫలమి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కాబట్టి వడలిన చేతులను సడలిన మోకాళ్లను బలపర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కుంటికాలు బెణకక బాగుపడు నిమిత్తము మీ పాదములకు మార్గములను సరళము చేసి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ందరితో సమాధానమును పరిశుద్ధతయు కలిగి యుండుటకు ప్రయత్నించుడి. పరిశుద్ధతలేకుండ ఎవడును ప్రభువ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డ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ీలో ఎవడైనను దేవుని కృపను పొందకుండ తప్పిపోవునేమో అనియు, చేదైన వేరు ఏదైనను మొలిచి కలవరపరచుటవల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ేకులు అపవిత్రులై పోవుదురేమో అ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ఒక పూట కూటి కొరకు తన జ్యేష్ఠత్వపు హక్కును అమి్మవేసిన ఏశావువంటి భ్రష్టుడైనను వ్యభిచారియ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ునేమో అనియు, జాగ్రత్తగా చూచు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నముకూడ ప్రతిభారమును, సుళువుగా చిక్కులబెట్టు పాపమును విడిచిపెట్టి, విశ్వాసమునకు కర్తయు ద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ఏశావు ఆ తరువాత ఆశీర్వాదము పొందగోరి కన్నీళ్లు విడుచుచు దానికోసరము శ్రద్ధతో వెదకిన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రుమనస్సుపొంద నవకాశము దొరకక విసర్జింపబడెనని మీరెరు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స్పృశించి తెలిసికొనదగినట్టియు, మండుచున్నట్టియు కొండకును, అగ్నికిని, కారు మేఘమునకును, గాఢాం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రమునకును, తుపానుక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బూరధ్వనికిని, మాటల ధ్వనికిని మీరు వచ్చియుండలేదు. ఒక జంతువైనను ఆ కొండను తాకినయెడల రాళ్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ట్టబడవలెనని ఆజ్ఞాపించిన మాటకు వారు తాళలే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 ధ్వని వినినవారు మరి ఏ మాటయు తమతో చెప్పవలదని బతిమాలు 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రియు ఆ దర్శనమెంతో భయంకరముగా ఉన్నందున మోషేనేను మిక్కిలి భయపడి వణకు చున్నా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ఇప్పుడైతే సీయోనను కొండకును జీవముగల దేవుని పట్టణమునకు, అనగా పరలోకపు యెరూషలేమునకును, వేవేలకొల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దూతలయొద్దక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నసాగించువాడునైన యేసువైపు చూచుచు, మన యెదుట ఉంచబడిన పందెములో ఓపికతో పరుగెత్తుదము. ఆయన తనయెద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పరలోకమందు వ్రాయబడియున్న జ్యేష్టుల సంఘమునకును, వారి మహోత్సవమునకును, అందరి న్యాయాధి పతియైన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ద్దకును, సంపూర్ణసిద్ధి పొందిన నీతి మంతుల ఆత్మల యొద్దక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క్రొత్తనిబంధనకు మధ్య వర్తియైన యేసునొద్దకును హేబెలుకంటె మరి శ్రేష్ఠముగ పలుకు ప్రోక్షణ రక్తమున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ు వచ్చ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మీకు బుద్ధి చెప్పుచున్నవానిని నిరాకరింపకుండునట్లు చూచుకొనుడి. వారు భూమిమీదనుండి బుద్ధిచెప్ప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ని నిరాకరించినప్పుడు తప్పించుకొనకపోయినయెడల, పరలోకమునుండి బుద్ధిచెప్పుచున్న వానిని విసర్జ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నము తప్పించుకొనకపోవుట మరి నిశ్చయము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అప్పు డాయన శబ్దము భూమిని చలింపచేసెను గాని యిప్పుడు నే నింకొకసారి భూమిని మాత్రమేకాక ఆకాశమును క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ంపింపచేతును అని మాట యిచ్చ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ఇంకొకసారి అను మాట చలింపచేయబడనివి నిలుకడగా ఉండు నిమిత్తము అవి సృష్టింపబడినవన్నట్టు చలింపచేయబడిన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చబడిన ఆనందముకొరకై అవమానమును నిర్లక్ష్యపెట్టి, సిలువను సహించి, దేవుని సింహాసనముయొక్క క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ొత్తిగా తీసి వేయబడునని అర్ధమిచ్చ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ందువలన మనము నిశ్చలమైన రాజ్యమును పొంది, దైవ కృప కలిగియుందము. ఆ కృప కలిగి వినయ భయభక్తు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కి ప్రీతికరమైన సేవచేయుద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ఏలయనగా మన దేవుడు దహించు అగ్నియై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ర్శ్వమున ఆసీనుడై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ీరు అలసట పడకయు మీ ప్రాణములు విసుకకయు ఉండునట్లు, పాపాత్ములు తనకు వ్యతిరేకముగ చేసిన తిరస్కార మంత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ఓర్చుకొనిన ఆయనను తలంచు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ీరు పాపముతో పోరాడుటలో రక్తము కారునంతగా ఇంక దానిని ఎదిరింప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2026-07-31T15:45:24Z</dcterms:created>
  <dcterms:modified xsi:type="dcterms:W3CDTF">2026-07-31T15:45:24Z</dcterms:modified>
  <dc:title>எபிரெயர்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