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presProps" Target="presProps.xml"/>
  <Relationship Id="rId58" Type="http://schemas.openxmlformats.org/officeDocument/2006/relationships/viewProps" Target="viewProps.xml"/>
  <Relationship Id="rId5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தலால், அசைவில்லாத ராஜ்யத்தைப் பெறுகிறவர்களாகிய நாம் பயத்தோடும் பக்தியோடும் தேவனுக்குப் பிரியமாய் ஆராதனை செய்யும்படி கிருபையைப் பற்றிக்கொள்ளக்கடவ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தலால், அசைவில்லாத ராஜ்யத்தைப் பெறுகிறவர்களாகிய நாம் பயத்தோடும் பக்தியோடும் தேவனுக்குப் பிரியமாய் ஆராதனை செய்யும்படி கிருபையைப் பற்றிக்கொள்ளக்கடவ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ம்முடைய தேவன் பட்சிக்கிற அக்கினியாயிருக்கிறார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ையால், மேகம்போன்ற இத்தனை திரளான சாட்சிகள் நம்மைச் சூழ்ந்துகொண்டிருக்க, பாரமான யாவற்றையும், நம்மைச் சுற்றி நெருங்கி நிற்கிற பாவத்தையும் தள்ளிவிட்டு, விசுவாசத்தைத் துவக்குகிறவரும் முடிக்கிறவருமாயிருக்கிற இயேசுவை நோக்கி, நமக்கு நியமித்திருக்கிற ஓட்டத்தில் பொறுமையோடே ஓடக்கடவோம்;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ையால், மேகம்போன்ற இத்தனை திரளான சாட்சிகள் நம்மைச் சூழ்ந்துகொண்டிருக்க, பாரமான யாவற்றையும், நம்மைச் சுற்றி நெருங்கி நிற்கிற பாவத்தையும் தள்ளிவிட்டு, விசுவாசத்தைத் துவக்குகிறவரும் முடிக்கிறவருமாயிருக்கிற இயேசுவை நோக்கி, நமக்கு நியமித்திருக்கிற ஓட்டத்தில் பொறுமையோடே ஓடக்கடவோம்;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ையால், மேகம்போன்ற இத்தனை திரளான சாட்சிகள் நம்மைச் சூழ்ந்துகொண்டிருக்க, பாரமான யாவற்றையும், நம்மைச் சுற்றி நெருங்கி நிற்கிற பாவத்தையும் தள்ளிவிட்டு, விசுவாசத்தைத் துவக்குகிறவரும் முடிக்கிறவருமாயிருக்கிற இயேசுவை நோக்கி, நமக்கு நியமித்திருக்கிற ஓட்டத்தில் பொறுமையோடே ஓடக்கடவோம்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தமக்குமுன் வைத்திருந்த சந்தோஷத்தின்பொருட்டு, அவமானத்தை எண்ணாமல், சிலுவையைச் சகித்து, தேவனுடைய சிங்காசனத்தின் வலதுபாரிசத்தில் வீற்றிருக்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 தமக்குமுன் வைத்திருந்த சந்தோஷத்தின்பொருட்டு, அவமானத்தை எண்ணாமல், சிலுவையைச் சகித்து, தேவனுடைய சிங்காசனத்தின் வலதுபாரிசத்தில் வீற்றிருக்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நீங்கள் இளைப்புள்ளவர்களாய் உங்கள் ஆத்துமாக்களில் சோர்ந்துபோகாதபடிக்கு, தமக்கு விரோதமாய்ப் பாவிகளால் செய்யப்பட்ட இவ்விதமான விபரீதங்களைச் சகித்த அவரையே நினைத்துக்கொள்ளுங்கள்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நீங்கள் இளைப்புள்ளவர்களாய் உங்கள் ஆத்துமாக்களில் சோர்ந்துபோகாதபடிக்கு, தமக்கு விரோதமாய்ப் பாவிகளால் செய்யப்பட்ட இவ்விதமான விபரீதங்களைச் சகித்த அவரையே நினைத்துக்கொள்ளுங்கள்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ுது உடன்படிக்கையின் மத்தியஸ்தராகிய இயேசுவினிடத்திற்கும், ஆபேலினுடைய இரத்தம் பேசினதைப்பார்க்கிலும் நன்மையானவைகளைப் பேசுகிற இரத்தமாகிய தெளிக்கப்படும் இரத்தத்தினிடத்திற்கும் வந்து சேர்ந்தீ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வத்திற்கு விரோதமாய்ப் போராடுகிறதில் இரத்தஞ்சிந்தப்படத்தக்கதாக நீங்கள் இன்னும் எதிர்த்துநிற்கவில்லையே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: என் மகனே, கர்த்தருடைய சிட்சையை அற்பமாக எண்ணாதே, அவரால் கடிந்துகொள்ளப்படும்போது சோர்ந்துபோகாத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: என் மகனே, கர்த்தருடைய சிட்சையை அற்பமாக எண்ணாதே, அவரால் கடிந்துகொள்ளப்படும்போது சோர்ந்துபோகாத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்த்தர் எவனிடத்தில் அன்புகூருகிறாரோ அவனை அவர் சிட்சித்து, தாம் சேர்த்துக்கொள்ளுகிற எந்த மகனையும் தண்டிக்கிறார் என்று பிள்ளைகளுக்குச் சொல்லுகிறதுபோல உங்களுக்குச் சொல்லியிருக்கிற புத்திமதியை மறந்தீ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சிட்சையைச் சகிக்கிறவர்களாயிருந்தால் தேவன் உங்களைப் புத்திரராக எண்ணி நடத்துகிறார்; தகப்பன் சிட்சியாத புத்திரனுண்டோ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ங்கள் சிட்சையைச் சகிக்கிறவர்களாயிருந்தால் தேவன் உங்களைப் புத்திரராக எண்ணி நடத்துகிறார்; தகப்பன் சிட்சியாத புத்திரனுண்டோ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ல்லாருக்கும் கிடைக்கும் சிட்சை உங்களுக்குக் கிடையாதிருந்தால் நீங்கள் புத்திரராயிராமல் வேசிப்பிள்ளைகளாயிருப்பீர்கள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ல்லாருக்கும் கிடைக்கும் சிட்சை உங்களுக்குக் கிடையாதிருந்தால் நீங்கள் புத்திரராயிராமல் வேசிப்பிள்ளைகளாயிருப்பீர்கள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ன்றியும், நம்முடைய சரீரத்தின் தகப்பன்மார்கள் நம்மைச் சிட்சிக்கும்போது, அவர்களுக்கு நாம் அஞ்சி நடந்திருக்க, நாம் பிழைக்கத்தக்கதாக ஆவிகளின் பிதாவுக்கு வெகு அதிகமாய் அடங்கி நடக்கவேண்டுமல்லவா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ன்றியும், நம்முடைய சரீரத்தின் தகப்பன்மார்கள் நம்மைச் சிட்சிக்கும்போது, அவர்களுக்கு நாம் அஞ்சி நடந்திருக்க, நாம் பிழைக்கத்தக்கதாக ஆவிகளின் பிதாவுக்கு வெகு அதிகமாய் அடங்கி நடக்கவேண்டுமல்லவா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ுது உடன்படிக்கையின் மத்தியஸ்தராகிய இயேசுவினிடத்திற்கும், ஆபேலினுடைய இரத்தம் பேசினதைப்பார்க்கிலும் நன்மையானவைகளைப் பேசுகிற இரத்தமாகிய தெளிக்கப்படும் இரத்தத்தினிடத்திற்கும் வந்து சேர்ந்தீ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தங்களுக்கு நலமென்று தோன்றினபடி கொஞ்சக்காலம் சிட்சித்தார்கள்; இவரோ தம்முடைய பரிசுத்தத்துக்கு நாம் பங்குள்ளவர்களாகும்பொருட்டு நம்முடைய பிரயோஜனத்துக்காகவே நம்மைச் சிட்சிக்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தங்களுக்கு நலமென்று தோன்றினபடி கொஞ்சக்காலம் சிட்சித்தார்கள்; இவரோ தம்முடைய பரிசுத்தத்துக்கு நாம் பங்குள்ளவர்களாகும்பொருட்டு நம்முடைய பிரயோஜனத்துக்காகவே நம்மைச் சிட்சிக்கி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ந்தச் சிட்சையும் தற்காலத்தில் சந்தோஷமாய்க் காணாமல் துக்கமாய்க் காணும்; ஆகிலும் பிற்காலத்தில் அதில் பழகினவர்களுக்கு அது நீதியாகிய சமாதான பலனைத் தர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ந்தச் சிட்சையும் தற்காலத்தில் சந்தோஷமாய்க் காணாமல் துக்கமாய்க் காணும்; ஆகிலும் பிற்காலத்தில் அதில் பழகினவர்களுக்கு அது நீதியாகிய சமாதான பலனைத் தர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ினால், நெகிழ்ந்த கைகளையும் தளர்ந்த முழங்கால்களையும் நீங்கள், திரும்ப நிமிர்த்தி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ுடமாயிருக்கிறது பிசகிப்போகாமல் சொஸ்தமாகும்படிக்கு, உங்கள் பாதங்களுக்கு வழிகளைச் செவ்வைப்படுத்துங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ுடமாயிருக்கிறது பிசகிப்போகாமல் சொஸ்தமாகும்படிக்கு, உங்கள் பாதங்களுக்கு வழிகளைச் செவ்வைப்படுத்துங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ாவரோடும் சமாதானமாயிருக்கவும், பரிசுத்தமுள்ளவர்களாயிருக்கவும் நாடுங்கள்; பரிசுத்தமில்லாமல் ஒருவனும் கர்த்தரைத் தரிசிப்பதில்லையே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ும் தேவனுடைய கிருபையை இழந்துபோகாதபடிக்கும் யாதொரு கசப்பான வேர் முளைத்தெழும்பிக் கலக்கமுண்டாக்குகிறதினால் அநேகர் தீட்டுப்படாதபடிக்க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ும் தேவனுடைய கிருபையை இழந்துபோகாதபடிக்கும் யாதொரு கசப்பான வேர் முளைத்தெழும்பிக் கலக்கமுண்டாக்குகிறதினால் அநேகர் தீட்டுப்படாதபடிக்க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ேசுகிறவருக்கு நீங்கள் செவிகொடுக்கமாட்டோமென்று விலகாதபடி எச்சரிக்கையாயிருங்கள்; ஏனெனில், பூமியிலே பேசினவருக்குச் செவிகொடுக்கமாட்டோமென்று விலகினவர்கள் தப்பிப்போகாமலிருக்க, பரலோகத்திலிருந்து பேசுகிறவரை நாம் விட்டுவிலகினால் எப்படித் தப்பிப்போவோம்?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னும் வேசிக்கள்ளனாகவும், ஒருவேளைப் போஜனத்துக்காகத் தன் சேஷ்டபுத்திரபாகத்தை விற்றுப்போட்ட ஏசாவைப்போலச் சீர்கெட்டவனாகவும் இராதபடிக்கும் எச்சரிக்கையாயிருங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னும் வேசிக்கள்ளனாகவும், ஒருவேளைப் போஜனத்துக்காகத் தன் சேஷ்டபுத்திரபாகத்தை விற்றுப்போட்ட ஏசாவைப்போலச் சீர்கெட்டவனாகவும் இராதபடிக்கும் எச்சரிக்கையாயிருங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ஏனென்றால், பிற்பாடு அவன் ஆசீர்வாதத்தைச் சுதந்தரித்துக்கொள்ள விரும்பியும் ஆகாதவனென்று தள்ளப்பட்டதை அறிவீர்கள்; அவன் கண்ணீர்விட்டு, கவலையோடே தேடியும் மனம் மாறுதலைக் காணாமற்போ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ஏனென்றால், பிற்பாடு அவன் ஆசீர்வாதத்தைச் சுதந்தரித்துக்கொள்ள விரும்பியும் ஆகாதவனென்று தள்ளப்பட்டதை அறிவீர்கள்; அவன் கண்ணீர்விட்டு, கவலையோடே தேடியும் மனம் மாறுதலைக் காணாமற்போ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ன்றியும், தொடக்கூடியதும், அக்கினி பற்றியெரிகிறதுமான மலையினிடத்திற்கும், மந்தாரம் இருள் பெருங்காற்று ஆகிய இவைகளினிடத்திற்க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ன்றியும், தொடக்கூடியதும், அக்கினி பற்றியெரிகிறதுமான மலையினிடத்திற்கும், மந்தாரம் இருள் பெருங்காற்று ஆகிய இவைகளினிடத்திற்கும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க்காள முழக்கத்தினிடத்திற்கும், வார்த்தைகளுடைய சத்தத்தினிடத்திற்கும், நீங்கள் வந்து சேரவில்லை; அந்தச் சத்தத்தைக் கேட்டவர்கள் பின்னும் தங்களுக்கு வார்த்தை சொல்லப்படாதபடிக்கு வேண்டிக்கொண்ட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க்காள முழக்கத்தினிடத்திற்கும், வார்த்தைகளுடைய சத்தத்தினிடத்திற்கும், நீங்கள் வந்து சேரவில்லை; அந்தச் சத்தத்தைக் கேட்டவர்கள் பின்னும் தங்களுக்கு வார்த்தை சொல்லப்படாதபடிக்கு வேண்டிக்கொண்ட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ஏனெனில் ஒரு மிருகமாகிலும் மலையைத் தொட்டால், அது கல்லெறியுண்டு, அல்லது அம்பினால் எய்யுண்டு சாகவேண்டுமென்று சொல்லப்பட்ட கட்டளையைச் சகிக்கமாட்டாதிருந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ஏனெனில் ஒரு மிருகமாகிலும் மலையைத் தொட்டால், அது கல்லெறியுண்டு, அல்லது அம்பினால் எய்யுண்டு சாகவேண்டுமென்று சொல்லப்பட்ட கட்டளையைச் சகிக்கமாட்டாதிரு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ேசுகிறவருக்கு நீங்கள் செவிகொடுக்கமாட்டோமென்று விலகாதபடி எச்சரிக்கையாயிருங்கள்; ஏனெனில், பூமியிலே பேசினவருக்குச் செவிகொடுக்கமாட்டோமென்று விலகினவர்கள் தப்பிப்போகாமலிருக்க, பரலோகத்திலிருந்து பேசுகிறவரை நாம் விட்டுவிலகினால் எப்படித் தப்பிப்போவோம்?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ோசேயும்: நான் மிகவும் பயந்துநடுங்குகிறேன் என்று சொல்லத்தக்கதாக அந்தக் காட்சி அவ்வளவு பயங்கரமாயிருந்தத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ங்களோ சீயோன் மலையினிடத்திற்கும், ஜீவனுள்ள தேவனுடைய நகரமாகிய பரம எருசலேமினிடத்திற்கும், ஆயிரம் பதினாயிரமான தேவதூதர்களினிடத்திற்கும்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ங்களோ சீயோன் மலையினிடத்திற்கும், ஜீவனுள்ள தேவனுடைய நகரமாகிய பரம எருசலேமினிடத்திற்கும், ஆயிரம் பதினாயிரமான தேவதூதர்களினிடத்திற்கும்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ரலோகத்தில் பேரெழுதியிருக்கிற முதற்பேறானவர்களின் சர்வசங்கமாகிய சபையினிடத்திற்கும், யாவருக்கும் நியாயாதிபதியாகிய தேவனிடத்திற்கும், பூரணமாக்கப்பட்ட நீதிமான்களுடைய ஆவிகளினிடத்திற்கும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ரலோகத்தில் பேரெழுதியிருக்கிற முதற்பேறானவர்களின் சர்வசங்கமாகிய சபையினிடத்திற்கும், யாவருக்கும் நியாயாதிபதியாகிய தேவனிடத்திற்கும், பூரணமாக்கப்பட்ட நீதிமான்களுடைய ஆவிகளினிடத்திற்க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ுடைய சத்தம் அப்பொழுது பூமியை அசையப்பண்ணிற்று; இன்னும் ஒருதரம் நான் பூமியை மாத்திரமல்ல, வானத்தையும் அசையப்பண்ணுவேனென்று இப்பொழுது வாக்குத்தத்தஞ்செய்திருக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ுடைய சத்தம் அப்பொழுது பூமியை அசையப்பண்ணிற்று; இன்னும் ஒருதரம் நான் பூமியை மாத்திரமல்ல, வானத்தையும் அசையப்பண்ணுவேனென்று இப்பொழுது வாக்குத்தத்தஞ்செய்திருக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ன்னும் ஒருதரம் என்கிற சொல்லானது அசையாதவைகள் நிலைத்திருக்கத்தக்கதாக, அசைவுள்ளவைகள் உண்டாக்கப்பட்டவைகள்போல் மாறிப்போம் என்பதைக் குறி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ன்னும் ஒருதரம் என்கிற சொல்லானது அசையாதவைகள் நிலைத்திருக்கத்தக்கதாக, அசைவுள்ளவைகள் உண்டாக்கப்பட்டவைகள்போல் மாறிப்போம் என்பதைக் குறி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Wherefore we receiving a kingdom which cannot be moved, let us have grace, whereby we may ser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acceptably with reverence and godly fea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For our God is a consuming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herefore seeing we also are compassed about with so great a cloud of witnesses, let us lay asi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weight, and the sin which does so easily beset us, and let us run with patience the rac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set before u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Looking unto Jesus the author and finisher of our faith; who for the joy that was set before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ndured the cross, despising the shame, and is set down at the right hand of the throne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consider him that endured such contradiction of sinners against himself, lest all of you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aried and faint in your mi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o Jesus the mediator of the new covenant, and to the blood of sprinkling, that speak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ll of you have not yet resisted unto blood, striving against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all of you have forgotten the exhortation which speaks unto you as unto children, My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pise not you the chastening of the Lord, nor faint when you are rebuked of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whom the Lord loves he chastens, and scourges every son whom he recei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f all of you endure chastening, God deals with you as with sons; for what son is he wh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 chastens no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if all of you be without chastisement, whereof all are partakers, then are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stards, and not s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urthermore we have had fathers of our flesh which corrected us, and we gave them reverenc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we not much rather be in subjection unto the Father of spirits, and li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tter things that that of Ab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For they verily for a few days chastened us after their own pleasure; but he for our profi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 might be partakers of his holi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Now no chastening for the present seems to be joyous, but grievous: nevertheless afterward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ields the peaceable fruit of righteousness unto them which are exercised thereb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erefore lift up the hands which hang down, and the feeble kne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make straight paths for your feet, lest that which is lame be turned out of the way; but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rather be hea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llow peace with all men, and holiness, without which no man shall see the L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Looking diligently lest any man fail of the grace of God; lest any root of bitterness spring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 trouble you, and thereby many be defil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See that all of you refuse not him that speaks. For if they escaped not who refused him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Lest there be any fornicator, or profane person, as Esau, who for one morsel of food sol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irthr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 all of you know how that afterward, when he would have inherited the blessing, h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jected: for he found no place of repentance, though he sought it carefully with t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all of you are not come unto the mount that might be touched, and that burned with fire,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blackness, and darkness, and tempe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sound of a trumpet, and the voice of words; which voice they that heard implored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ord should not be spoken to them any mo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(For they could not endure that which was commanded, And if so much as a beast touc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ntain, it shall be stoned, or thrust through with a dar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oke on earth, much more shall not we escape, if we turn away from him that speaks from heav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so terrible was the sight, that Moses said, I exceedingly fear and quake: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ut all of you are come unto mount Sion, and unto the city of the living God, the heaven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, and to an innumerable company of angel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o the general assembly and church of the firstborn, which are written in heaven, and to Go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ge of all, and to the spirits of just men made perfec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Whose voice then shook the earth: but now he has promised, saying, Yet once more I shake no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 only, but also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is word, Yet once more, signifies the removing of those things that are shaken, a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 that are made, that those things which cannot be shaken may rem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2026-06-03T12:35:00Z</dcterms:created>
  <dcterms:modified xsi:type="dcterms:W3CDTF">2026-06-03T12:35:00Z</dcterms:modified>
  <dc:title>எபிரெயர்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