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of you have not yet resisted unto blood, striving against si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have forgotten the exhortation which speaks unto you as unto children, My son, despise not you the chastening of the Lord, nor faint when you are rebuked of hi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have forgotten the exhortation which speaks unto you as unto children, My son, despise not you the chastening of the Lord, nor faint when you are rebuked of hi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whom the Lord loves he chastens, and scourges every son whom he receiv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whom the Lord loves he chastens, and scourges every son whom he receiv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whom the Lord loves he chastens, and scourges every son whom he receiv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all of you endure chastening, God deals with you as with sons; for what son is he whom the father chastens no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f all of you endure chastening, God deals with you as with sons; for what son is he whom the father chastens no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all of you be without chastisement, whereof all are partakers, then are all of you bastards, and not son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all of you be without chastisement, whereof all are partakers, then are all of you bastards, and not so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refore seeing we also are compassed about with so great a cloud of witnesses, let us lay aside every weight, and the sin which does so easily beset us, and let us run with patience the race that is set before u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urthermore we have had fathers of our flesh which corrected us, and we gave them reverence: shall we not much rather be in subjection unto the Father of spirits, and liv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urthermore we have had fathers of our flesh which corrected us, and we gave them reverence: shall we not much rather be in subjection unto the Father of spirits, and liv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they verily for a few days chastened us after their own pleasure; but he for our profit, that we might be partakers of his holines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For they verily for a few days chastened us after their own pleasure; but he for our profit, that we might be partakers of his holines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no chastening for the present seems to be joyous, but grievous: nevertheless afterward it yields the peaceable fruit of righteousness unto them which are exercised thereby.]]></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no chastening for the present seems to be joyous, but grievous: nevertheless afterward it yields the peaceable fruit of righteousness unto them which are exercised thereb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refore lift up the hands which hang down, and the feeble kne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ake straight paths for your feet, lest that which is lame be turned out of the way; but let it rather be heal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ake straight paths for your feet, lest that which is lame be turned out of the way; but let it rather be heal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llow peace with all men, and holiness, without which no man shall see the Lor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refore seeing we also are compassed about with so great a cloud of witnesses, let us lay aside every weight, and the sin which does so easily beset us, and let us run with patience the race that is set before u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llow peace with all men, and holiness, without which no man shall see the Lor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ing diligently lest any man fail of the grace of God; lest any root of bitterness springing up trouble you, and thereby many be defil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ing diligently lest any man fail of the grace of God; lest any root of bitterness springing up trouble you, and thereby many be defile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Lest there be any fornicator, or profane person, as Esau, who for one morsel of food sold his birthrigh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Lest there be any fornicator, or profane person, as Esau, who for one morsel of food sold his birthrigh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all of you know how that afterward, when he would have inherited the blessing, he was rejected: for he found no place of repentance, though he sought it carefully with tear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all of you know how that afterward, when he would have inherited the blessing, he was rejected: for he found no place of repentance, though he sought it carefully with tear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all of you are not come unto the mount that might be touched, and that burned with fire, nor unto blackness, and darkness, and tempes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all of you are not come unto the mount that might be touched, and that burned with fire, nor unto blackness, and darkness, and tempes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sound of a trumpet, and the voice of words; which voice they that heard implored that the word should not be spoken to them any mor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refore seeing we also are compassed about with so great a cloud of witnesses, let us lay aside every weight, and the sin which does so easily beset us, and let us run with patience the race that is set before u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sound of a trumpet, and the voice of words; which voice they that heard implored that the word should not be spoken to them any mor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they could not endure that which was commanded, And if so much as a beast touch the mountain, it shall be stoned, or thrust through with a dar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For they could not endure that which was commanded, And if so much as a beast touch the mountain, it shall be stoned, or thrust through with a dar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so terrible was the sight, that Moses said, I exceedingly fear and quak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so terrible was the sight, that Moses said, I exceedingly fear and quak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all of you are come unto mount Sion, and unto the city of the living God, the heavenly Jerusalem, and to an innumerable company of angel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all of you are come unto mount Sion, and unto the city of the living God, the heavenly Jerusalem, and to an innumerable company of angel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o the general assembly and church of the firstborn, which are written in heaven, and to God the Judge of all, and to the spirits of just men made perfec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o the general assembly and church of the firstborn, which are written in heaven, and to God the Judge of all, and to the spirits of just men made perfec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o Jesus the mediator of the new covenant, and to the blood of sprinkling, that speaks better things that that of Ab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Looking unto Jesus the author and finisher of our faith; who for the joy that was set before him endured the cross, despising the shame, and is set down at the right hand of the throne of Go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o Jesus the mediator of the new covenant, and to the blood of sprinkling, that speaks better things that that of Abe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o Jesus the mediator of the new covenant, and to the blood of sprinkling, that speaks better things that that of Abe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See that all of you refuse not him that speaks. For if they escaped not who refused him that spoke on earth, much more shall not we escape, if we turn away from him that speaks from heave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See that all of you refuse not him that speaks. For if they escaped not who refused him that spoke on earth, much more shall not we escape, if we turn away from him that speaks from heave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See that all of you refuse not him that speaks. For if they escaped not who refused him that spoke on earth, much more shall not we escape, if we turn away from him that speaks from heaven:]]></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Whose voice then shook the earth: but now he has promised, saying, Yet once more I shake not the earth only, but also heave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Whose voice then shook the earth: but now he has promised, saying, Yet once more I shake not the earth only, but also heave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is word, Yet once more, signifies the removing of those things that are shaken, as of things that are made, that those things which cannot be shaken may remai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is word, Yet once more, signifies the removing of those things that are shaken, as of things that are made, that those things which cannot be shaken may remain.]]></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fore we receiving a kingdom which cannot be moved, let us have grace, whereby we may serve God acceptably with reverence and godly fea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Looking unto Jesus the author and finisher of our faith; who for the joy that was set before him endured the cross, despising the shame, and is set down at the right hand of the throne of Go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fore we receiving a kingdom which cannot be moved, let us have grace, whereby we may serve God acceptably with reverence and godly fea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For our God is a consuming fir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consider him that endured such contradiction of sinners against himself, lest all of you be wearied and faint in your mind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consider him that endured such contradiction of sinners against himself, lest all of you be wearied and faint in your mind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of you have not yet resisted unto blood, striving against si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பிரெயர்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த்துநிற்க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ன்றியும்: என் மகனே, கர்த்தருடைய சிட்சையை அற்பமாக எண்ணாதே, அவரால் கடிந்துகொள்ளப்படு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ந்துபோ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ர்த்தர் எவனிடத்தில் அன்புகூருகிறாரோ அவனை அவர் சிட்சித்து, தாம் சேர்த்துக்கொள்ளுகிற எந்த மக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டிக்கிறார் என்று பிள்ளைகளுக்குச் சொல்லுகிறதுபோல உங்களுக்குச் சொல்லியிருக்கிற புத்திம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சிட்சையைச் சகிக்கிறவர்களாயிருந்தால் தேவன் உங்களைப் புத்திரராக எண்ணி நடத்துகிறார்; தக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யாத புத்திரனு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எல்லாருக்கும் கிடைக்கும் சிட்சை உங்களுக்குக் கிடையாதிருந்தால் நீங்கள் புத்திரராயி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ப்பிள்ளைகளா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ஆகையால், மேகம்போன்ற இத்தனை திரளான சாட்சிகள் நம்மைச் சூழ்ந்துகொண்டிருக்க, பாரமான யாவற்றை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ன்றியும், நம்முடைய சரீரத்தின் தகப்பன்மார்கள் நம்மைச் சிட்சிக்கும்போது, அவர்களுக்கு நாம் அஞ்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ருக்க, நாம் பிழைக்கத்தக்கதாக ஆவிகளின் பிதாவுக்கு வெகு அதிகமாய் அடங்கி நடக்கவேண்டும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தங்களுக்கு நலமென்று தோன்றினபடி கொஞ்சக்காலம் சிட்சித்தார்கள்; இவரோ த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த்துக்கு நாம் பங்குள்ளவர்களாகும்பொருட்டு நம்முடைய பிரயோஜனத்துக்காகவே நம்மைச் சிட்சி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எந்தச் சிட்சையும் தற்காலத்தில் சந்தோஷமாய்க் காணாமல் துக்கமாய்க் காணும்; ஆகிலும் பிற்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ல் பழகினவர்களுக்கு அது நீதியாகிய சமாதான பலனைத் 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ஆகையினால், நெகிழ்ந்த கைகளையும் தளர்ந்த முழங்கால்களையும் நீங்கள், திரும்ப நிமி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டமாயிருக்கிறது பிசகிப்போகாமல் சொஸ்தமாகும்படிக்கு, உங்கள் பாதங்களுக்கு வழி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வைப்படுத்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வரோடும் சமாதானமாயிருக்கவும், பரிசுத்தமுள்ளவர்களாயிருக்கவும் நாடுங்கள்; பரிசுத்தமி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ச் சுற்றி நெருங்கி நிற்கிற பாவத்தையும் தள்ளிவிட்டு, விசுவாசத்தைத் துவக்குகிற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ம் கர்த்தரைத் தரிசிப்பதி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ஒருவனும் தேவனுடைய கிருபையை இழந்துபோகாதபடிக்கும் யாதொரு கசப்பான வேர் முளைத்தெழும்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கமுண்டாக்குகிறதினால் அநேகர் தீட்டுப்படாத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வனும் வேசிக்கள்ளனாகவும், ஒருவேளைப் போஜனத்துக்காகத் தன் சேஷ்டபுத்திரபாகத்தை விற்று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சாவைப்போலச் சீர்கெட்டவனாகவும் இராதபடிக்கும் 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ஏனென்றால், பிற்பாடு அவன் ஆசீர்வாதத்தைச் சுதந்தரித்துக்கொள்ள விரும்பியும் ஆகாதவ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ளப்பட்டதை அறிவீர்கள்; அவன் கண்ணீர்விட்டு, கவலையோடே தேடியும் மனம் மாறுதலைக் காணாமற்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ன்றியும், தொடக்கூடியதும், அக்கினி பற்றியெரிகிறதுமான மலையினிடத்திற்கும், மந்தாரம் இரு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ங்காற்று ஆகிய இவைகளினிட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எக்காள முழக்கத்தினிடத்திற்கும், வார்த்தைகளுடைய சத்தத்தினிடத்திற்கும், நீங்கள் வந்து சேர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க்கிறவருமாயிருக்கிற இயேசுவை நோக்கி, நமக்கு நியமித்திருக்கிற ஓட்டத்தில் பொறுமையோடே ஓட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ச் சத்தத்தைக் கேட்டவர்கள் பின்னும் தங்களுக்கு வார்த்தை சொல்லப்படாதபடிக்கு வேண்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ஏனெனில் ஒரு மிருகமாகிலும் மலையைத் தொட்டால், அது கல்லெறியுண்டு, அல்லது அம்பினால் எய்யு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வேண்டுமென்று சொல்லப்பட்ட கட்டளையைச் சகிக்கமாட்டா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மோசேயும்: நான் மிகவும் பயந்துநடுங்குகிறேன் என்று சொல்லத்தக்கதாக அந்தக் காட்சி அவ்வள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ங்கர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ங்களோ சீயோன் மலையினிடத்திற்கும், ஜீவனுள்ள தேவனுடைய நகரமாகிய பரம எருசலேமினிடத்திற்கும், ஆ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னாயிரமான தேவதூதர்களினிட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ரலோகத்தில் பேரெழுதியிருக்கிற முதற்பேறானவர்களின் சர்வசங்கமாகிய சபையினிடத்திற்கும், யா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யாகிய தேவனிடத்திற்கும், பூரணமாக்கப்பட்ட நீதிமான்களுடைய ஆவிகளினிடத்தி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புது உடன்படிக்கையின் மத்தியஸ்தராகிய இயேசுவினிடத்திற்கும், ஆபேலினுடைய இர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 தமக்குமுன் வைத்திருந்த சந்தோஷத்தின்பொருட்டு, அவமானத்தை எண்ணாமல், சிலுவையைச் ச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தைப்பார்க்கிலும் நன்மையானவைகளைப் பேசுகிற இரத்தமாகிய தெளிக்கப்படும் இரத்தத்தினிடத்திற்கும்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சுகிறவருக்கு நீங்கள் செவிகொடுக்கமாட்டோமென்று விலகாதபடி எச்சரிக்கையாயிருங்கள்; ஏனெ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யிலே பேசினவருக்குச் செவிகொடுக்கமாட்டோமென்று விலகினவர்கள் தப்பிப்போகாமலிருக்க, பரலோக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றவரை நாம் விட்டுவிலகினால் எப்படித் தப்பிப்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வருடைய சத்தம் அப்பொழுது பூமியை அசையப்பண்ணிற்று; இன்னும் ஒருதரம் நான் பூமியை மாத்திர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யும் அசையப்பண்ணுவேனென்று இப்பொழுது வாக்குத்தத்தஞ்செய்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ன்னும் ஒருதரம் என்கிற சொல்லானது அசையாதவைகள் நிலைத்திருக்கத்தக்கதாக, அசைவுள்ள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கப்பட்டவைகள்போல் மாறிப்போம் என்பதைக் குறி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ஆதலால், அசைவில்லாத ராஜ்யத்தைப் பெறுகிறவர்களாகிய நாம் பயத்தோடும் பக்தியோடும் தேவ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டைய சிங்காசனத்தின் வலதுபாரிசத்தில் வீற்றி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மாய் ஆராதனை செய்யும்படி கிருபையைப் பற்றிக்கொள்ளக்க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ம்முடைய தேவன் பட்சிக்கிற அக்கினியா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கையால் நீங்கள் இளைப்புள்ளவர்களாய் உங்கள் ஆத்துமாக்களில் சோர்ந்துபோகாதபடிக்கு, தமக்கு விரோத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களால் செய்யப்பட்ட இவ்விதமான விபரீதங்களைச் சகித்த அவரையே நினைத்துக்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வத்திற்கு விரோதமாய்ப் போராடுகிறதில் இரத்தஞ்சிந்தப்படத்தக்கதாக நீங்கள் இ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பிரெயர் : 12]]></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2026-09-16T19:47:11Z</dcterms:created>
  <dcterms:modified xsi:type="dcterms:W3CDTF">2026-09-16T19:47:11Z</dcterms:modified>
  <dc:title>எபிரெயர்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