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லே உம் பரிதா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த்திடுதே – 2 –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் மாற நீர் ஒரு மனுஷன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ாய் இருக்கின்றீரே – 2 – ந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விவாகத்திற்க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யமித்துக் கொண்டவரே – 2 –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சாள என்னை அழ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ல் இழுத்தவரே – 2 –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ிட முடியாத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அடைக்கல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ப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எல்லாம் – ஒப்ப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வேறே தெய்வ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எழுந்தவரே – 2 –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2026-09-08T15:38:04Z</dcterms:created>
  <dcterms:modified xsi:type="dcterms:W3CDTF">2026-09-08T15:38:04Z</dcterms:modified>
  <dc:title>துதிப் பாடல்கள் : 971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