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ீதியையும், நியாயத்தையும், நிதானத்தையும், சகல நல்வழிகளையும் அறிந்துகொள்ளு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ஞானம் உன் இருதயத்தில் பிரவேசித்து, அறிவு உன் ஆத்துமாவுக்கு இன்பமாயிருக்கும்போ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ல்யோசனை உன்னைக் காப்பாற்றும், புத்தி உன்னைப் பாதுகா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ால் நீ துன்மார்க்கனுடைய வழிக்கும், மாறுபாடு பேசுகிற மனுஷனுக்க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கார வழிகளில் நடக்க நீதிநெறிகளை விட்ட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ீமைசெய்ய மகிழ்ந்து, துன்மார்க்கருடைய மாறுபாடுகளில் களிகூருகிறவர்களுக்க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றுபாடான பாதைகளிலும் கோணலான வழிகளிலும் நடக்கிறவர்களுக்கும் நீ தப்புவிக்கப்படு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ளவயதின் நாயகனை விட்டு, தன் தேவனுடைய உடன்படிக்கையை மற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ச்சகமான வார்த்தைகளைப் பேசும் அந்நிய பெண்ணாகி பரஸ்திரீக்கும் தப்புவிக்கப்ப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ுடைய வீடு மரணத்துக்கும், அவளுடைய பாதைகள் மரித்தோரிடத்திற்கும் சாய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நீ உன் செவியை ஞானத்திற்குச் சாய்த்து, உன் இருதயத்தைப் புத்திக்கு அமையப்பண்ணும்பொருட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ிடத்தில் போகிறவர்களில் ஒருவரும் திரும்புகிறதில்லை, ஜீவபாதைகளில் வந்து சேருகிறதும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லால் நீ நல்லவர்களின் வழியிலே நடந்து, நீதிமான்களின் பாதைகளைக் காத்துக்கொள்வ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ெவ்வையானவர்கள் பூமியிலே வாசம்பண்ணுவார்கள்; உத்தமர்கள் அதிலே தங்கியிரு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ன்மார்க்கரோ பூமியிலிருந்து அறுப்புண்டுபோவார்கள்; துரோகிகள் அதில் இராதபடிக்கு நிர்மூலமா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ன் வார்த்தைகளை ஏற்றுக்கொண்டு, என் கட்டளைகளை உன்னிடத்தில் பத்திரப்படுத்த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ஞானத்தை வா என்று கூப்பிட்டு, புத்தியைச் சத்தமிட்டு அழைத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வெள்ளியைப்போல் நாடி, புதையல்களைத் தேடுகிறதுபோல் தேடுவாயாகி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ுக்குப் பயப்படுதல் இன்னதென்று நீ உணர்ந்து, தேவனை அறியும் அறிவைக் கண்டடை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ஞானத்தைத் தருகிறார்; அவர் வாயினின்று அறிவும் புத்தியும் வர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நீதிமான்களுக்கென்று மெய்ஞ்ஞானத்தை வைத்து வைத்திருக்கிறார்; உத்தமமாய் நடக்கிறவர்களுக்கு அவர் கேடகமாயிரு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நியாயத்தின் நெறிகளைத் தற்காத்து, தம்முடைய பரிசுத்தவான்களின் பாதையைக் காப்பாற்ற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ब तू धर्म और न्याय, और सीधाई को, निदान सब भली-भली चाल समझ सके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क्योंकि बुद्धि तो तेरे हृदय में प्रवेश करेगी, और ज्ञान तुझे मनभाऊ लगे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विवेक तुझे सुरक्षित रखेगा; और समझ तेरी रक्षक होग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ाकि तुझे बुराई के मार्ग से, और उलट फेर की बातों के कहने वालों से बचा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जो सीधाई के मार्ग को छोड़ देते हैं, ताकि अन्धेरे मार्ग में चले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जो बुराई करने से आनन्दित होते हैं, और दुष्ट जन की उलट फेर की बातों में मगन रहते है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िनकी चालचलन टेढ़ी मेढ़ी और जिनके मार्ग बिगड़े हुए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तब तू पराई स्त्री से भी बचेगा, जो चिकनी चुपड़ी बातें बोलती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अपनी जवानी के साथी को छोड़ देती, और जो अपने परमेश्वर की वाचा को भूल जा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उसका घर मृत्यु की ढलान पर है, और उसी डगरें मरे हुओं के बीच पहुंचाती है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मेरे पुत्र, यदि तू मेरे वचन ग्रहण करे, और मेरी आज्ञाओं को अपने हृदय में रख छोड़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जो उसके पास जाते हैं, उन में से कोई भी लौट कर नहीं आता; और न वे जीवन का मार्ग पा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ू भले मनुष्यों के मार्ग में चल, और धर्मियों की बाट को पकड़े रह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क्योंकि धर्मी लोग देश में बसे रहेंगे, और खरे लोग ही उस में बने रह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दुष्ट लोग देश में से नाश होंगे, और विश्वासघाती उस में से उखाड़े जाए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बुद्धि की बात ध्यान से सुने, और समझ की बात मन लगा कर सोच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प्रवीणता और समझ के लिये अति यत्न से पुकार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ओर उस को चान्दी की नाईं ढूंढ़े, और गुप्त धन के समान उसी खोज में लगा रह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ो तू यहोवा के भय को समझेगा, और परमेश्वर का ज्ञान तुझे प्राप्त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क्योंकि बुद्धि यहोवा ही देता है; ज्ञान और समझ की बातें उसी के मुंह से निकलत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वह सीधे लोगों के लिये खरी बुद्धि रख छोड़ता है; जो खराई से चलते हैं, उनके लिये वह ढाल ठह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 न्याय के पथों की देख भाल करता, और अपने भक्तों के मार्ग की रक्षा क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2026-06-03T07:08:55Z</dcterms:created>
  <dcterms:modified xsi:type="dcterms:W3CDTF">2026-06-03T07:08:55Z</dcterms:modified>
  <dc:title>நீதிமொழிகள்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