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istakes of my life have been many, 
The sins of my heart have been more,
And I scarce can see for weeping, 
But I'll knock at the open door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know I am weak and sinful, 
It comes to me more and more ; 
But when the dear Saviour shall bid me 
I'll enter the open door. [come in,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am lowest of those who love Him, 
I am weakest of those who pray ; 
But I come as He has bidden, 
And He will not say me n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My mistakes His free grace will cover, 
My sins He will wash away; 
And the feet that shrink and falter 
Shall walk through the gates of day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e mistakes of my life have been many, 
And my spirit is sick with sin, 
And I scarce can see for weeping, 
But the Saviour will let me in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2026-06-15T13:19:31Z</dcterms:created>
  <dcterms:modified xsi:type="dcterms:W3CDTF">2026-06-15T13:19:31Z</dcterms:modified>
  <dc:title>Hymn : 480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