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ிரகாமை ஆசீர்வதித்த ஆண்டவா அருள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கல்லின் மனைபோலக் கணவனும்
இல்லின் விளக்கெனக் காரிகையும்
என்றும் ஆசிபெற்று இனிது வாழவே
வாழவே! வாழவே! வாழவே!
என்றும் ஆசிபெற்று இணைந்து வாழவே!
இல்லறமாம் இன்ப நல்லறச் சோலையில்
இன்னிசை யெழுப்பி இங்கிதமா யென்றும்
இணைந்து வாழவே - இணைந்து வாழ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அன்பும் அறனும் அங்கோங்குமெனின்
பண்பும் பயனும் உண்டாமே
இன்பமோடே அங்ஙன மென்றும் வாழப்பாரும்
வாழவே! வாழவே! வாழவே!
என்றும் ஆசிபெற்று இணைந்து வாழவே!
என்றுமிதே இன்பம் கொண்டிவன் வாழவே
நற்புகழடைந்து நண்பருடன் சுற்றம்
நயந்து வாழவே - நயந்து வாழ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ள்ளம் விரும்பிய செல்வமுடன்
உத்தமச் சேய்களையே தாரும்
நல்ல கீர்த்திகொண்டு நாளும் வாழப் பாரும்
வாழவே! வாழவே! வாழவே!
என்றும் ஆசிபெற்று இணைந்து வாழவே!
ஐயமது கொள்ளாது அன்பினிற் கூடியே
வையகந்தனில் வல்லபிதா உம்மை
வணங்கி வாழவே - வணங்கி வாழவ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2026-06-15T08:57:47Z</dcterms:created>
  <dcterms:modified xsi:type="dcterms:W3CDTF">2026-06-15T08:57:47Z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