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presProps" Target="presProps.xml"/>
  <Relationship Id="rId11" Type="http://schemas.openxmlformats.org/officeDocument/2006/relationships/viewProps" Target="viewProps.xml"/>
  <Relationship Id="rId12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49399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Peace ! perfect peace ! in this dark world of sin ?
The blood of Jesus whispers peace within.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Peace ! perfect peace ! by thronging duties prest ? 
To do the will of Jesus, this is rest.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Peace ! perfect peace ! with sorrows surging round ? 
On Jesus bosom naught but calm is found.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 Peace ! perfect peace ! with loved ones far away ? 
In Jesus' keeping we are safe, and they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 Peace ! perfect peace ! our future all unknown ?  
Jesus we know, and He is on the throne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 Peace ! perfect peace ! death shadowing us and ours ? 
Jesus has vanquished death and all its powers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 It is enough: earth's struggles soon shall cease,
And Jesus call to heaven's perfect peace.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">
  <a:themeElements>
    <a:clrScheme name="Theme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2026-09-15T13:08:43Z</dcterms:created>
  <dcterms:modified xsi:type="dcterms:W3CDTF">2026-09-15T13:08:43Z</dcterms:modified>
  <dc:title>Hymn : 726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