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0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ace ! perfect peace ! in this dark world of sin ?
The blood of Jesus whispers peace with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eace ! perfect peace ! by thronging duties prest ? 
To do the will of Jesus, this is re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eace ! perfect peace ! with sorrows surging round ? 
On Jesus bosom naught but calm is foun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Peace ! perfect peace ! with loved ones far away ? 
In Jesus' keeping we are safe, and the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Peace ! perfect peace ! our future all unknown ?  
Jesus we know, and He is on the thr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Peace ! perfect peace ! death shadowing us and ours ? 
Jesus has vanquished death and all its pow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It is enough: earth's struggles soon shall cease,
And Jesus call to heaven's perfect pea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2026-07-31T14:56:51Z</dcterms:created>
  <dcterms:modified xsi:type="dcterms:W3CDTF">2026-07-31T14:56:51Z</dcterms:modified>
  <dc:title>Hymn : 726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