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presProps" Target="presProps.xml"/>
  <Relationship Id="rId52" Type="http://schemas.openxmlformats.org/officeDocument/2006/relationships/viewProps" Target="viewProps.xml"/>
  <Relationship Id="rId5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 சீபாவைப்பார்த்து: இவைகள் என்னத்திற்கு என்று கேட்டதற்கு, சீபா: கழுதைகள் ராஜாவின் வீட்டார் ஏறுகிறதற்கும், அப்பங்களும் பழங்களும் வாலிபர் புசிக்கிறதற்கும், திராட்சரசம் வனாந்தரத்தில் விடாய்த்துப்போனவர்கள் குடிக்கிறதற்குமே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 சீபாவைப்பார்த்து: இவைகள் என்னத்திற்கு என்று கேட்டதற்கு, சீபா: கழுதைகள் ராஜாவின் வீட்டார் ஏறுகிறதற்கும், அப்பங்களும் பழங்களும் வாலிபர் புசிக்கிறதற்கும், திராட்சரசம் வனாந்தரத்தில் விடாய்த்துப்போனவர்கள் குடிக்கிறதற்குமே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ராஜாவின் ஆண்டவனுடைய குமாரன் எங்கே என்று கேட்டதற்கு, சீபா ராஜாவை நோக்கி: எருசலேமில் இருக்கிறான்; இன்று இஸ்ரவேல் வீட்டார் என் தகப்பனுடைய ராஜ்யத்தை என் வசமாய்த் திரும்பப்பண்ணுவார்கள் என்றான் என்று சொன்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ராஜாவின் ஆண்டவனுடைய குமாரன் எங்கே என்று கேட்டதற்கு, சீபா ராஜாவை நோக்கி: எருசலேமில் இருக்கிறான்; இன்று இஸ்ரவேல் வீட்டார் என் தகப்பனுடைய ராஜ்யத்தை என் வசமாய்த் திரும்பப்பண்ணுவார்கள் என்றான் என்று சொன்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ராஜா சீபாவை நோக்கி: மேவிபோசேத்திற்கு உண்டானதெல்லாம் உன்னுடையதாயிற்று என்றான். அதற்குச் சீபா: ராஜாவாகிய என் ஆண்டவனுடைய கண்களில் எனக்குத் தயைகிடைக்கவேண்டும் என்று நான் பணிந்து கேட்டுக்கொள்ளுகிறேன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ராஜா சீபாவை நோக்கி: மேவிபோசேத்திற்கு உண்டானதெல்லாம் உன்னுடையதாயிற்று என்றான். அதற்குச் சீபா: ராஜாவாகிய என் ஆண்டவனுடைய கண்களில் எனக்குத் தயைகிடைக்கவேண்டும் என்று நான் பணிந்து கேட்டுக்கொள்ளுகிறேன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ராஜா பகூரிம்மட்டும் வந்தபோது, இதோ, சவுல் வீட்டு வம்சத்தானாயிருக்கிற கேராவின் குமாரனாகிய சீமேயி என்னும் பேருள்ள ஒரு மனுஷன் அங்கேயிருந்து புறப்பட்டு, தூஷித்துக்கொண்டே நடந்துவந்த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ராஜா பகூரிம்மட்டும் வந்தபோது, இதோ, சவுல் வீட்டு வம்சத்தானாயிருக்கிற கேராவின் குமாரனாகிய சீமேயி என்னும் பேருள்ள ஒரு மனுஷன் அங்கேயிருந்து புறப்பட்டு, தூஷித்துக்கொண்டே நடந்துவந்த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கல ஜனங்களும், சகல பலசாலிகளும், தாவீதின் வலதுபுறமாகவும் இடதுபுறமாகவும் நடக்கையில், தாவீதின்மேலும், தாவீதுராஜாவுடைய சகல ஊழியக்காரர்மேலும் கற்களை எறிந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கல ஜனங்களும், சகல பலசாலிகளும், தாவீதின் வலதுபுறமாகவும் இடதுபுறமாகவும் நடக்கையில், தாவீதின்மேலும், தாவீதுராஜாவுடைய சகல ஊழியக்காரர்மேலும் கற்களை எறிந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டியே அப்சலோமுக்கு உப்பரிகையின்மேல் ஒரு கூடாரத்தைப் போட்டார்கள்: அங்கே அப்சலோம் சகல இஸ்ரவேலரின் கண்களுக்கு முன்பாக, தன் தகப்பனுடைய மறுமனையாட்டிகளிடத்தில் பிரவேசித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ீமேயி அவனைத் தூஷித்து: இரத்தப்பிரியனே, பேலியாளின் மனுஷனே, தொலைந்துபோ, தொலைந்துபோ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வுலின் ஸ்தலத்தில் ராஜாவான உன்மேல் கர்த்தர் சவுல் வீட்டாரின் இரத்தப்பழியைத் திரும்பப்பண்ணினார்; கர்த்தர் ராஜ்யபாரத்தை உன் குமாரனாகிய அப்சலோமின் கையில் ஒப்புக்கொடுத்தார்; இப்போதும் இதோ, உன் அக்கிரமத்தில் அகப்பட்டாய்: நீ இரத்தப்பிரியனான மனுஷன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வுலின் ஸ்தலத்தில் ராஜாவான உன்மேல் கர்த்தர் சவுல் வீட்டாரின் இரத்தப்பழியைத் திரும்பப்பண்ணினார்; கர்த்தர் ராஜ்யபாரத்தை உன் குமாரனாகிய அப்சலோமின் கையில் ஒப்புக்கொடுத்தார்; இப்போதும் இதோ, உன் அக்கிரமத்தில் அகப்பட்டாய்: நீ இரத்தப்பிரியனான மனுஷன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வுலின் ஸ்தலத்தில் ராஜாவான உன்மேல் கர்த்தர் சவுல் வீட்டாரின் இரத்தப்பழியைத் திரும்பப்பண்ணினார்; கர்த்தர் ராஜ்யபாரத்தை உன் குமாரனாகிய அப்சலோமின் கையில் ஒப்புக்கொடுத்தார்; இப்போதும் இதோ, உன் அக்கிரமத்தில் அகப்பட்டாய்: நீ இரத்தப்பிரியனான மனுஷன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செருயாவின் குமாரன் அபிசாய் ராஜாவை நோக்கி: அந்தச் செத்தநாய் ராஜாவாகிய என் ஆண்டவனை தூஷிப்பானேன்? நான் போய் அவன் தலையை வாங்கிப்போடட்டுமே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செருயாவின் குமாரன் அபிசாய் ராஜாவை நோக்கி: அந்தச் செத்தநாய் ராஜாவாகிய என் ஆண்டவனை தூஷிப்பானேன்? நான் போய் அவன் தலையை வாங்கிப்போடட்டுமே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ராஜா: செருயாவின் குமாரரே, எனக்கும் உங்களுக்கும் என்ன? அவன் என்னைத் தூஷிக்கட்டும்: தாவீதைத் தூஷிக்கவேண்டும் என்று கர்த்தர் அவனுக்குச் சொன்னார்; ஆகையால் ஏன் இப்படிச் செய்கிறாய் என்று கேட்கத்தக்கவன் யார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ராஜா: செருயாவின் குமாரரே, எனக்கும் உங்களுக்கும் என்ன? அவன் என்னைத் தூஷிக்கட்டும்: தாவீதைத் தூஷிக்கவேண்டும் என்று கர்த்தர் அவனுக்குச் சொன்னார்; ஆகையால் ஏன் இப்படிச் செய்கிறாய் என்று கேட்கத்தக்கவன் யார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தாவீது அபிசாயையும் தன் ஊழியக்காரர் எல்லாரையும் பார்த்து: இதோ, என் கர்ப்பப்பிறப்பான என் குமாரனே என் பிராணனை வாங்கத்தேடும்போது, இந்தப் பென்யமீனன் எத்தனை அதிகமாய்ச் செய்வான், அவன் தூஷிக்கட்டும்; அப்படிச் செய்ய கர்த்தர் அவனுக்குக் கட்டளையிட்டிருக்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தாவீது அபிசாயையும் தன் ஊழியக்காரர் எல்லாரையும் பார்த்து: இதோ, என் கர்ப்பப்பிறப்பான என் குமாரனே என் பிராணனை வாங்கத்தேடும்போது, இந்தப் பென்யமீனன் எத்தனை அதிகமாய்ச் செய்வான், அவன் தூஷிக்கட்டும்; அப்படிச் செய்ய கர்த்தர் அவனுக்குக் கட்டளையிட்டிருக்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டியே அப்சலோமுக்கு உப்பரிகையின்மேல் ஒரு கூடாரத்தைப் போட்டார்கள்: அங்கே அப்சலோம் சகல இஸ்ரவேலரின் கண்களுக்கு முன்பாக, தன் தகப்பனுடைய மறுமனையாட்டிகளிடத்தில் பிரவேசித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தாவீது அபிசாயையும் தன் ஊழியக்காரர் எல்லாரையும் பார்த்து: இதோ, என் கர்ப்பப்பிறப்பான என் குமாரனே என் பிராணனை வாங்கத்தேடும்போது, இந்தப் பென்யமீனன் எத்தனை அதிகமாய்ச் செய்வான், அவன் தூஷிக்கட்டும்; அப்படிச் செய்ய கர்த்தர் அவனுக்குக் கட்டளையிட்டிருக்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வேளை கர்த்தர் என் சிறுமையைப் பார்த்து, இந்த நாளில் அவன் நிந்தித்த நிந்தனைக்குப் பதிலாக எனக்கு நன்மையைச் சரிக்கட்டுவார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வேளை கர்த்தர் என் சிறுமையைப் பார்த்து, இந்த நாளில் அவன் நிந்தித்த நிந்தனைக்குப் பதிலாக எனக்கு நன்மையைச் சரிக்கட்டுவார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தாவீதும் அவன் மனுஷரும் வழியே நடந்துபோனார்கள்; சீமேயியும் மலையின் பக்கத்திலே அவனுக்கு எதிராக நடந்து தூஷித்து, அவனுக்கு எதிராகக் கற்களை எறிந்து, மண்ணைத் தூற்றிக்கொண்டே வந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தாவீதும் அவன் மனுஷரும் வழியே நடந்துபோனார்கள்; சீமேயியும் மலையின் பக்கத்திலே அவனுக்கு எதிராக நடந்து தூஷித்து, அவனுக்கு எதிராகக் கற்களை எறிந்து, மண்ணைத் தூற்றிக்கொண்டே வந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ராஜாவும் அவனோடிருந்த சகல ஜனங்களும் விடாய்த்தவர்களாய் தங்குமிடத்திலே சேர்ந்து, இளைப்பாறி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சலோமும் இஸ்ரவேல் மனுஷராகிய சகல ஜனங்களும் அவனோடேகூட அகித்தோப்பேலும் எருசலேமுக்கு வந்த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ற்கியனாகிய ஊசாய் என்னும் தாவீதின் சிநேகிதன் அப்சலோமிடத்தில் வந்தபோது, ஊசாய் அப்சலோமை நோக்கி: ராஜாவே வாழ்க, ராஜாவே வாழ்க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ற்கியனாகிய ஊசாய் என்னும் தாவீதின் சிநேகிதன் அப்சலோமிடத்தில் வந்தபோது, ஊசாய் அப்சலோமை நோக்கி: ராஜாவே வாழ்க, ராஜாவே வாழ்க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ப்சலோம் ஊசாயைப் பார்த்து: உன் சிநேகிதன்மேல் உனக்கு இருக்கிற தயை இதுதானோ? உன் சிநேகிதனோடே நீ போகாதேபோனது என்ன என்று கேட்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்நாட்களில் அகித்தோப்பேல் சொல்லும் ஆலோசனையெல்லாம் தேவனுடைய வாக்கைப்போல இருந்தது, அப்படியே அகித்தோப்பேலின் ஆலோசனையெல்லாம் தாவீதுக்கும் இருந்தது, அப்சலோமுக்கும் அப்படியே இருந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ப்சலோம் ஊசாயைப் பார்த்து: உன் சிநேகிதன்மேல் உனக்கு இருக்கிற தயை இதுதானோ? உன் சிநேகிதனோடே நீ போகாதேபோனது என்ன என்று கேட்ட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 ஊசாய் அப்சலோமை நோக்கி அப்படி அல்ல, கர்த்தரும் இந்த ஜனங்களும் இஸ்ரவேல் மனுஷரனைவரும் தெரிந்துகொள்ளுகிறவரையே நான் சேர்ந்து அவரோடே இருப்ப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 ஊசாய் அப்சலோமை நோக்கி அப்படி அல்ல, கர்த்தரும் இந்த ஜனங்களும் இஸ்ரவேல் மனுஷரனைவரும் தெரிந்துகொள்ளுகிறவரையே நான் சேர்ந்து அவரோடே இருப்ப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ுவும் அல்லாமல், நான் யாரிடத்தில் சேவிப்பேன்? அவருடைய குமாரனிடத்தில் அல்லவா? உம்முடைய தகப்பனிடத்தில் எப்படி சேவித்தேனோ, அப்படியே உம்மிடத்திலும் சேவிப்பேன்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ுவும் அல்லாமல், நான் யாரிடத்தில் சேவிப்பேன்? அவருடைய குமாரனிடத்தில் அல்லவா? உம்முடைய தகப்பனிடத்தில் எப்படி சேவித்தேனோ, அப்படியே உம்மிடத்திலும் சேவிப்பேன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சலோம் அகித்தோப்பேலைப் பார்த்து, நாங்கள் செய்யவேண்டியது இன்னதென்று ஆலோசனை சொல்லும்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கித்தோப்பேல் அப்சலோமை நோக்கி: வீட்டைக்காக்க உம்முடைய தகப்பன் பின்வைத்த அவருடைய மறுமனையாட்டிகளிடத்தில் பிரவேசியும், அப்பொழுது உம்முடைய தகப்பனுக்கு நாற்றமாய்ப்போனீர் என்பதை இஸ்ரவேலர் எல்லாரும் கேள்விப்பட்டு, உம்மோடிருக்கிற எல்லாருடைய கைகளும் பலக்கும்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கித்தோப்பேல் அப்சலோமை நோக்கி: வீட்டைக்காக்க உம்முடைய தகப்பன் பின்வைத்த அவருடைய மறுமனையாட்டிகளிடத்தில் பிரவேசியும், அப்பொழுது உம்முடைய தகப்பனுக்கு நாற்றமாய்ப்போனீர் என்பதை இஸ்ரவேலர் எல்லாரும் கேள்விப்பட்டு, உம்மோடிருக்கிற எல்லாருடைய கைகளும் பலக்கும்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கித்தோப்பேல் அப்சலோமை நோக்கி: வீட்டைக்காக்க உம்முடைய தகப்பன் பின்வைத்த அவருடைய மறுமனையாட்டிகளிடத்தில் பிரவேசியும், அப்பொழுது உம்முடைய தகப்பனுக்கு நாற்றமாய்ப்போனீர் என்பதை இஸ்ரவேலர் எல்லாரும் கேள்விப்பட்டு, உம்மோடிருக்கிற எல்லாருடைய கைகளும் பலக்கும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்நாட்களில் அகித்தோப்பேல் சொல்லும் ஆலோசனையெல்லாம் தேவனுடைய வாக்கைப்போல இருந்தது, அப்படியே அகித்தோப்பேலின் ஆலோசனையெல்லாம் தாவீதுக்கும் இருந்தது, அப்சலோமுக்கும் அப்படியே இ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 மலையுச்சியிலிருந்து சற்றப்புறம் நடந்துபோனபோது, இதோ, மேவிபோசேத்தின் காரியக்காரனாகிய சீபா, பொதிகளைச் சுமக்கிற இரண்டு கழுதைகளை ஓட்டிக்கொண்டுவந்து, அவனைச் சந்தித்தான்; அவைகளில் இருநூறு அப்பங்களும், வற்றலான நூறு திராட்சப்பழக்குலைகளும், வசந்தகாலத்துப் பலனான நூறு குலைகளும், ஒரு துருத்தி திராட்சரசமும் இ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 மலையுச்சியிலிருந்து சற்றப்புறம் நடந்துபோனபோது, இதோ, மேவிபோசேத்தின் காரியக்காரனாகிய சீபா, பொதிகளைச் சுமக்கிற இரண்டு கழுதைகளை ஓட்டிக்கொண்டுவந்து, அவனைச் சந்தித்தான்; அவைகளில் இருநூறு அப்பங்களும், வற்றலான நூறு திராட்சப்பழக்குலைகளும், வசந்தகாலத்துப் பலனான நூறு குலைகளும், ஒரு துருத்தி திராட்சரசமும் இ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 மலையுச்சியிலிருந்து சற்றப்புறம் நடந்துபோனபோது, இதோ, மேவிபோசேத்தின் காரியக்காரனாகிய சீபா, பொதிகளைச் சுமக்கிற இரண்டு கழுதைகளை ஓட்டிக்கொண்டுவந்து, அவனைச் சந்தித்தான்; அவைகளில் இருநூறு அப்பங்களும், வற்றலான நூறு திராட்சப்பழக்குலைகளும், வசந்தகாலத்துப் பலனான நூறு குலைகளும், ஒரு துருத்தி திராட்சரசமும் இ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 சீபாவைப்பார்த்து: இவைகள் என்னத்திற்கு என்று கேட்டதற்கு, சீபா: கழுதைகள் ராஜாவின் வீட்டார் ஏறுகிறதற்கும், அப்பங்களும் பழங்களும் வாலிபர் புசிக்கிறதற்கும், திராட்சரசம் வனாந்தரத்தில் விடாய்த்துப்போனவர்கள் குடிக்கிறதற்குமே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hold to ride on; and the bread and summer fruit for the young men to eat; and the wine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ch as be faint in the wilderness may drin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king said, And where is your master's son? And Ziba said unto the king, Behold, he abid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t Jerusalem: for he said, To day shall the house of Israel restore me the kingdom of my fa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said the king to Ziba, Behold, yours are all that pertained unto Mephibosheth. And Zib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, I humbly plead to you that I may find grace in your sight, my lord, O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when king David came to Bahurim, behold, thence came out a man of the family of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ul, whose name was Shimei, the son of Gera: he came forth, and cursed still as he c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cast stones at David, and at all the servants of king David: and all the people an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ighty men were on his right hand and on his l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So they spread Absalom a tent upon the top of the house; and Absalom went in unto his father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us said Shimei when he cursed, Come out, come out, you bloody man, and you man of Belia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LORD has returned upon you all the blood of the house of Saul, in whose position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igned; and the LORD has delivered the kingdom into the hand of Absalom your son: and, behold,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taken in your mischief, because you are a bloody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said Abishai the son of Zeruiah unto the king, Why should this dead dog curse my lor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? let me go over, I pray you, and take off his h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king said, What have I to do with you, all of you sons of Zeruiah? so let him cur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the LORD has said unto him, Curse David. Who shall then say, Wherefore have you done 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David said to Abishai, and to all his servants, Behold, my son, which came out of my bowel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eks my life: how much more now may this Benjamite do it? let him alone, and let him curse;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cubines in the sight of all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has bidde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t may be that the LORD will look on mine affliction, and that the LORD will requite me good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cursing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as David and his men went by the way, Shimei went along on the hill's side opposite to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cursed as he went, and threw stones at him, and cast d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king, and all the people that were with him, came weary, and refreshed themselves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Absalom, and all the people the men of Israel, came to Jerusalem, and Ahithophel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it came to pass, when Hushai the Archite, David's friend, was come unto Absalom, that Husha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 unto Absalom, God save the king, God save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Absalom said to Hushai, Is this your kindness to your friend? why went you not with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counsel of Ahithophel, which he counselled in those days, was as if a man had enqui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ie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ushai said unto Absalom, Nay; but whom the LORD, and this people, and all the m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, choose, his will I be, and with him will I ab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again, whom should I serve? should I not serve in the presence of his son? as I have serv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your father's presence, so will I be in your pres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n said Absalom to Ahithophel, Give counsel among you what we shall d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Ahithophel said unto Absalom, Go in unto your father's concubines, which he has left to kee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use; and all Israel shall hear that you are abhorred of your father: then shall the hand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at are with you be stro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t the oracle of God: so was all the counsel of Ahithophel both with David and with Absal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when David was a little past the top of the hill, behold, Ziba the servant of Mephiboshe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t him, with a couple of asses saddled, and upon them two hundred loaves of bread, and an hund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nches of raisins, and an hundred of summer fruits, and a bottle of w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king said unto Ziba, What mean you by these? And Ziba said, The asses be for the king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2026-07-18T23:41:53Z</dcterms:created>
  <dcterms:modified xsi:type="dcterms:W3CDTF">2026-07-18T23:41:53Z</dcterms:modified>
  <dc:title>2 சாமுவேல் : 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