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20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 art my hiding-place, O Lord ! 
In Thee I put my trust ; 
Encouraged by Thy holy Word, 
A feeble child of dust : 
I have no argument beside, 
I urge no other plea ; 
And 'tis enough my Saviour died, 
My Saviour died for m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hen storms of fierce temptation beat, 
And furious foes assail, 
My refuge is the mercy-seat, 
My hope within the vail : 
From strife of tongues and bitter 
My spirit flies to Thee ; [words 
Joy to my heart the thought affords----
My Saviour died for m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And when Thine awful voice commands
This body to decay,  
And life in its last lingering sands 
Is ebbing fast away---- 
Then, though it be in accents weak, 
My voice shall call on Thee, 
And ask for strength in death to speak, 
My Saviour died for me !”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2026-06-18T04:09:55Z</dcterms:created>
  <dcterms:modified xsi:type="dcterms:W3CDTF">2026-06-18T04:09:55Z</dcterms:modified>
  <dc:title>Hymn : 536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