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ூமியும் நிறைவும் உம்முடை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ன்னும் வெள்ளியும் உம்முடை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நாங்கள் ஐசுவரியவான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நாங்கள் உதவும் கர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ல்லமை இரட்சிப்பும் உம்முடை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ங்கள் கிருபையும் உம்முடை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நாங்கள் ஊழியம் செய்வொ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நாங்கள் உயர்த்தப்ப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ாங்கள் இனிமேல் அடிமைகள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ங்கள் இனியும் தரித்திரர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ின் பரிசு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நாங்கள் ஆசாரிய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நாங்கள் இராஜாக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ுகின்றோம் தொழு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செய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த்து ஆடி மகிழ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கிமை கனமும் உம்முடை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ஞானம் பெலனும் உம்முடை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நாங்கள் ஆளுகை செய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நாங்கள் மதிலைத் தாண்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2026-09-15T12:04:55Z</dcterms:created>
  <dcterms:modified xsi:type="dcterms:W3CDTF">2026-09-15T12:04:55Z</dcterms:modified>
  <dc:title>துதிப் பாடல்கள் : 610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