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ால் முதலாம் மாதம் பதினான்காம் தேதி அந்திநேரமான வேளையில், சீனாய் வனாந்தரத்தில் பஸ்காவை ஆசரித்தார்கள்; கர்த்தர் மோசேக்குக் கட்டளையிட்டபடியெல்லாம் இஸ்ரவேல் புத்திரர் செய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நாளில் சிலர் மனித பிரேதத்தினால் தீட்டுப்பட்டபடியினால் பஸ்காவை ஆசரிக்கத்தகாதவர்களாயிருந்தார்கள்; அவர்கள் அந்நாளிலே மோசேக்கும் ஆரோனுக்கும் முன்பாக வந்து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நாளில் சிலர் மனித பிரேதத்தினால் தீட்டுப்பட்டபடியினால் பஸ்காவை ஆசரிக்கத்தகாதவர்களாயிருந்தார்கள்; அவர்கள் அந்நாளிலே மோசேக்கும் ஆரோனுக்கும் முன்பாக வந்து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மனித பிரேதத்தினால் தீட்டுப்பட்டவர்கள்; குறித்த காலத்தில் இஸ்ரவேல் புத்திரரோடேகூடக் கர்த்தருக்குக் காணிக்கையைச் செலுத்தாதபடிக்கு, நாங்கள் விலக்கப்பட்டிருக்கவேண்டியது என்ன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மனித பிரேதத்தினால் தீட்டுப்பட்டவர்கள்; குறித்த காலத்தில் இஸ்ரவேல் புத்திரரோடேகூடக் கர்த்தருக்குக் காணிக்கையைச் செலுத்தாதபடிக்கு, நாங்கள் விலக்கப்பட்டிருக்கவேண்டியது என்ன எ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மனித பிரேதத்தினால் தீட்டுப்பட்டவர்கள்; குறித்த காலத்தில் இஸ்ரவேல் புத்திரரோடேகூடக் கர்த்தருக்குக் காணிக்கையைச் செலுத்தாதபடிக்கு, நாங்கள் விலக்கப்பட்டிருக்கவேண்டியது என்ன எ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சே அவர்களை நோக்கி: பொறுங்கள்; கர்த்தர் உங்களைக்குறித்துக் கட்டளையிடுவது என்ன என்று கேட்பே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மோசேயை நோக்கி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இஸ்ரவேல் புத்திரரோடே சொல்லவேண்டியது என்னவென்றால்: உங்களிலாகிலும் உங்கள் சந்ததியாரிலாகிலும் ஒருவன் பிரேதத்தினால் தீட்டுப்பட்டாலும், பிரயாணமாய்த் தூரம்போயிருந்தாலும், கர்த்தருக்குப் பஸ்காவை ஆசரிக்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இஸ்ரவேல் புத்திரரோடே சொல்லவேண்டியது என்னவென்றால்: உங்களிலாகிலும் உங்கள் சந்ததியாரிலாகிலும் ஒருவன் பிரேதத்தினால் தீட்டுப்பட்டாலும், பிரயாணமாய்த் தூரம்போயிருந்தாலும், கர்த்தருக்குப் பஸ்காவை ஆசரி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கிப்துதேசத்திலிருந்து புறப்பட்ட இரண்டாம் வருஷம் முதலாம் மாதத்தில் கர்த்தர் சீனாய் வனாந்தரத்தில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இஸ்ரவேல் புத்திரரோடே சொல்லவேண்டியது என்னவென்றால்: உங்களிலாகிலும் உங்கள் சந்ததியாரிலாகிலும் ஒருவன் பிரேதத்தினால் தீட்டுப்பட்டாலும், பிரயாணமாய்த் தூரம்போயிருந்தாலும், கர்த்தருக்குப் பஸ்காவை ஆசரி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தை இரண்டாம் மாதம் பதினாலாந்தேதி அந்திநேரமான வேளையில் ஆசரித்து, அதைப் புளிப்பில்லாத அப்பங்களோடும் கசப்பான கீரைகளோடும் புச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தை இரண்டாம் மாதம் பதினாலாந்தேதி அந்திநேரமான வேளையில் ஆசரித்து, அதைப் புளிப்பில்லாத அப்பங்களோடும் கசப்பான கீரைகளோடும் புச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டியற்காலம்மட்டும் அதில் ஒன்றும் மீதியாக வைக்காமலும், அதில் ஒரு எலும்பையும் முறிக்காமலும், பஸ்காவினுடைய சகல முறைமைகளின்படியும் அதை ஆசரிக்கக்கடவ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டியற்காலம்மட்டும் அதில் ஒன்றும் மீதியாக வைக்காமலும், அதில் ஒரு எலும்பையும் முறிக்காமலும், பஸ்காவினுடைய சகல முறைமைகளின்படியும் அதை ஆசரிக்கக்கட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சுத்தமுள்ளவனுமாய்ப் பிரயாணம் போகாதவனுமாயிருந்தும், பஸ்காவை ஆசரிக்காதேபோனால், அந்த ஆத்துமா குறித்த காலத்தில் கர்த்தரின் பலியைச் செலுத்தாதபடியினால் தன் ஜனத்தாரில் இராமல் அறுப்புண்டுபோவான்; அந்த மனிதன் தன் பாவத்தைச் சும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சுத்தமுள்ளவனுமாய்ப் பிரயாணம் போகாதவனுமாயிருந்தும், பஸ்காவை ஆசரிக்காதேபோனால், அந்த ஆத்துமா குறித்த காலத்தில் கர்த்தரின் பலியைச் செலுத்தாதபடியினால் தன் ஜனத்தாரில் இராமல் அறுப்புண்டுபோவான்; அந்த மனிதன் தன் பாவத்தைச் சும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சுத்தமுள்ளவனுமாய்ப் பிரயாணம் போகாதவனுமாயிருந்தும், பஸ்காவை ஆசரிக்காதேபோனால், அந்த ஆத்துமா குறித்த காலத்தில் கர்த்தரின் பலியைச் செலுத்தாதபடியினால் தன் ஜனத்தாரில் இராமல் அறுப்புண்டுபோவான்; அந்த மனிதன் தன் பாவத்தைச் சும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பரதேசி உங்களிடத்திலே தங்கி, கர்த்தருக்குப் பஸ்காவை ஆசரிக்கவேண்டுமானால், அவன் அதைப் பஸ்காவின் கட்டளைப்படியும் அதின் முறைமையின்படியும் ஆசரிக்கக்கடவன்; பரதேசிக்கும் சுதேசிக்கும் ஒரே கட்டளை இருக்கவேண்டும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பரதேசி உங்களிடத்திலே தங்கி, கர்த்தருக்குப் பஸ்காவை ஆசரிக்கவேண்டுமானால், அவன் அதைப் பஸ்காவின் கட்டளைப்படியும் அதின் முறைமையின்படியும் ஆசரிக்கக்கடவன்; பரதேசிக்கும் சுதேசிக்கும் ஒரே கட்டளை இருக்கவேண்டும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கிப்துதேசத்திலிருந்து புறப்பட்ட இரண்டாம் வருஷம் முதலாம் மாதத்தில் கர்த்தர் சீனாய் வனாந்தரத்தில் மோசேய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பரதேசி உங்களிடத்திலே தங்கி, கர்த்தருக்குப் பஸ்காவை ஆசரிக்கவேண்டுமானால், அவன் அதைப் பஸ்காவின் கட்டளைப்படியும் அதின் முறைமையின்படியும் ஆசரிக்கக்கடவன்; பரதேசிக்கும் சுதேசிக்கும் ஒரே கட்டளை இருக்கவேண்டும் என்று சொல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சஸ்தலம் ஸ்தாபனஞ்செய்யப்பட்ட நாளிலே, மேகமானது சாட்சியின் கூடாரமாகிய வாசஸ்தலத்தை மூடிற்று; சாயங்காலமானபோது, வாசஸ்தலத்தின்மேல் அக்கினிமயமான ஒரு தோற்றமுண்டாயிற்று; அது விடியற்காலமட்டும் இ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சஸ்தலம் ஸ்தாபனஞ்செய்யப்பட்ட நாளிலே, மேகமானது சாட்சியின் கூடாரமாகிய வாசஸ்தலத்தை மூடிற்று; சாயங்காலமானபோது, வாசஸ்தலத்தின்மேல் அக்கினிமயமான ஒரு தோற்றமுண்டாயிற்று; அது விடியற்காலமட்டும் இ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சஸ்தலம் ஸ்தாபனஞ்செய்யப்பட்ட நாளிலே, மேகமானது சாட்சியின் கூடாரமாகிய வாசஸ்தலத்தை மூடிற்று; சாயங்காலமானபோது, வாசஸ்தலத்தின்மேல் அக்கினிமயமான ஒரு தோற்றமுண்டாயிற்று; அது விடியற்காலமட்டும் இ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நித்தமும் இருந்தது; பகலில் மேகமும், இரவில் அக்கினித்தோற்றமும் அதை மூடிக்கொண்ட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கம் கூடாரத்திலிருந்து மேலே எழும்பும்போது இஸ்ரவேல் புத்திரர் பிரயாணம்பண்ணுவார்கள்; மேகம் தங்குமிடத்தில் இஸ்ரவேல் புத்திரர் பாளயமிறங்க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கம் கூடாரத்திலிருந்து மேலே எழும்பும்போது இஸ்ரவேல் புத்திரர் பிரயாணம்பண்ணுவார்கள்; மேகம் தங்குமிடத்தில் இஸ்ரவேல் புத்திரர் பாளயமிறங்கு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கட்டளையின்படியே இஸ்ரவேல் புத்திரர் பிரயாணப்படுவர்கள்; கர்த்தருடைய கட்டளையின்படியே பாளயமிறங்குவார்கள்; மேகம் வாசஸ்தலத்தின்மேல் தங்கியிருக்கும் நாளெல்லாம் அவர்கள் பாளயத்தில் தங்கியிருப்ப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கட்டளையின்படியே இஸ்ரவேல் புத்திரர் பிரயாணப்படுவர்கள்; கர்த்தருடைய கட்டளையின்படியே பாளயமிறங்குவார்கள்; மேகம் வாசஸ்தலத்தின்மேல் தங்கியிருக்கும் நாளெல்லாம் அவர்கள் பாளயத்தில் தங்கியிருப்ப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கம் நெடுநாள் வாசஸ்தலத்தின்மேல் தங்கியிருக்கும்போது, இஸ்ரவேல் புத்திரர் பிரயாணப்படாமல் கர்த்தரின் காவலைக் காத்துக்கொண்டிரு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றித்த காலத்தில் இஸ்ரவேல் புத்திரர் பஸ்காவை ஆசரிக்கக்கடவ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கம் நெடுநாள் வாசஸ்தலத்தின்மேல் தங்கியிருக்கும்போது, இஸ்ரவேல் புத்திரர் பிரயாணப்படாமல் கர்த்தரின் காவலைக் காத்துக்கொண்டிருப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கம் சிலநாள் மாத்திரம் வாசஸ்தலத்தின்மேல் தங்கியிருக்கும்போது, கர்த்தருடைய கட்டளையின்படியே பாளயமிறங்கியிருந்து, கர்த்தருடைய கட்டளையின்படியே பிரயாணப்பட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கம் சிலநாள் மாத்திரம் வாசஸ்தலத்தின்மேல் தங்கியிருக்கும்போது, கர்த்தருடைய கட்டளையின்படியே பாளயமிறங்கியிருந்து, கர்த்தருடைய கட்டளையின்படியே பிரயாணப்பட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கம் சாயங்காலந்தொடங்கி விடியற்காலமட்டும் இருந்து, விடியற்காலத்தில் உயர எழும்பும்போது, உடனே பிரயாணப்படுவார்கள்; பகலிலாகிலும் இரவிலாகிலும் மேகம் எழும்பும்போது பிரயாணப்பட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கம் சாயங்காலந்தொடங்கி விடியற்காலமட்டும் இருந்து, விடியற்காலத்தில் உயர எழும்பும்போது, உடனே பிரயாணப்படுவார்கள்; பகலிலாகிலும் இரவிலாகிலும் மேகம் எழும்பும்போது பிரயாணப்பட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கம் சாயங்காலந்தொடங்கி விடியற்காலமட்டும் இருந்து, விடியற்காலத்தில் உயர எழும்பும்போது, உடனே பிரயாணப்படுவார்கள்; பகலிலாகிலும் இரவிலாகிலும் மேகம் எழும்பும்போது பிரயாணப்படு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கமானது இரண்டுநாளாவது ஒரு மாதமாவது ஒரு வருஷமாவது வாசஸ்தலத்தின்மேல் தங்கியிருக்கும்போது, இஸ்ரவேல் புத்திரர் பிரயாணம்பண்ணாமல் பாளயமிறங்கியிருப்பார்கள்; அது உயர எழும்பும்போதோ பிரயாணப்படு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கமானது இரண்டுநாளாவது ஒரு மாதமாவது ஒரு வருஷமாவது வாசஸ்தலத்தின்மேல் தங்கியிருக்கும்போது, இஸ்ரவேல் புத்திரர் பிரயாணம்பண்ணாமல் பாளயமிறங்கியிருப்பார்கள்; அது உயர எழும்பும்போதோ பிரயாணப்படுவ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கமானது இரண்டுநாளாவது ஒரு மாதமாவது ஒரு வருஷமாவது வாசஸ்தலத்தின்மேல் தங்கியிருக்கும்போது, இஸ்ரவேல் புத்திரர் பிரயாணம்பண்ணாமல் பாளயமிறங்கியிருப்பார்கள்; அது உயர எழும்பும்போதோ பிரயாணப்படு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கட்டளையின்படியே பாளயமிறங்குவார்கள்; கர்த்தருடைய கட்டளையின்படியே பிரயாணம்பண்ணுவார்கள்; கர்த்தர் மோசேயைக்கொண்டு கட்டளையிடுகிறபடியே கர்த்தருடைய காவலைக் காத்துக்கொள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மாதம் பதினாலாந்தேதி அந்திநேரமான வேளையாகிய குறித்த காலத்தில் அதை ஆசரிக்கக்கடவீர்கள்; அதற்குரிய எல்லாக் கட்டளையின்படியேயும் முறைமைகளின்படியேயும் அதை ஆசரிக்கக்கடவீர்கள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கட்டளையின்படியே பாளயமிறங்குவார்கள்; கர்த்தருடைய கட்டளையின்படியே பிரயாணம்பண்ணுவார்கள்; கர்த்தர் மோசேயைக்கொண்டு கட்டளையிடுகிறபடியே கர்த்தருடைய காவலைக் காத்துக்கொள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மாதம் பதினாலாந்தேதி அந்திநேரமான வேளையாகிய குறித்த காலத்தில் அதை ஆசரிக்கக்கடவீர்கள்; அதற்குரிய எல்லாக் கட்டளையின்படியேயும் முறைமைகளின்படியேயும் அதை ஆசரிக்கக்கடவீர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மாதம் பதினாலாந்தேதி அந்திநேரமான வேளையாகிய குறித்த காலத்தில் அதை ஆசரிக்கக்கடவீர்கள்; அதற்குரிய எல்லாக் கட்டளையின்படியேயும் முறைமைகளின்படியேயும் அதை ஆசரிக்கக்கடவீர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பஸ்காவை ஆசரிக்கும்படி மோசே இஸ்ரவேல் புத்திரருக்குக் கட்டளையி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ால் முதலாம் மாதம் பதினான்காம் தேதி அந்திநேரமான வேளையில், சீனாய் வனாந்தரத்தில் பஸ்காவை ஆசரித்தார்கள்; கர்த்தர் மோசேக்குக் கட்டளையிட்டபடியெல்லாம் இஸ்ரவேல் புத்திரர் செய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ai: according to all that the LORD commanded Moses, so did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were certain men, who were defiled by the dead body of a man, that they could not k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assover on that day: and they came before Moses and before Aaron on that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ose men said unto him, We are defiled by the dead body of a man: wherefore are we kep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, that we may not offer an offering of the LORD in his appointed season among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Moses said unto them, Stand still, and I will hear what the LORD will command concerni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peak unto the children of Israel, saying, If any man of you or of your posterit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lean by reason of a dead body, or be in a journey far off, yet he shall keep the passove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in the wilderness of Sinai, in the first month of the second y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fourteenth day of the second month at even they shall keep it, and eat it with unleav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and bitter he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hall leave none of it unto the morning, nor break any bone of it: according 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inances of the passover they shall keep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man that is clean, and is not in a journey, and forbears to keep the passover, ev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e soul shall be cut off from among his people: because he brought not the offering of the LOR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appointed season, that man shall bear his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a stranger shall sojourn among you, and will keep the passover unto the LORD;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ordinance of the passover, and according to the manner thereof, so shall he do: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y were come out of the land of Egyp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ave one ordinance, both for the stranger, and for him that was born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n the day that the tabernacle was reared up the cloud covered the tabernacle, namely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t of the testimony: and at even there was upon the tabernacle as it were the appearance of fi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it was always: the cloud covered it by day, and the appearance of fire by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the cloud was taken up from the tabernacle, then after that the childr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urneyed: and in the place where the cloud abode, there the children of Israel pitched their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t the commandment of the LORD the children of Israel journeyed, and at the commandm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they pitched: as long as the cloud abode upon the tabernacle they rested in their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the cloud tarried long upon the tabernacle many days, then the children of Israel kep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the children of Israel also keep the passover at his appointed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arge of the LORD, and journeye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o it was, when the cloud was a few days upon the tabernacle; according to the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they abode in their tents, and according to the commandment of the LORD they journe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o it was, when the cloud abode from even unto the morning, and that the cloud was taken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orning, then they journeyed: whether it was by day or by night that the cloud was taken 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journe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r whether it were two days, or a month, or a year, that the cloud tarried upon the tabernac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aining thereon, the children of Israel abode in their tents, and journeyed not: but when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n up, they journe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t the commandment of the LORD they rested in the tents, and at the commandment of the LOR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 fourteenth day of this month, at even, all of you shall keep it in his appointed sea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urneyed: they kept the charge of the LORD, at the commandment of the LOR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all the rites of it, and according to all the ceremonies thereof, shall all of you k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spoke unto the children of Israel, that they should keep the pass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kept the passover on the fourteenth day of the first month at even in the wilder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2026-06-03T08:33:51Z</dcterms:created>
  <dcterms:modified xsi:type="dcterms:W3CDTF">2026-06-03T08:33:51Z</dcterms:modified>
  <dc:title>எண்ணாகமம்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