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0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 on the ocean all boundless we ride, 
We're homeward bound ; 
Tossed on the waves of a rough, restless tide, 
We're homeward bound ;  
Far from the safe, quiet harbour of God !
Far from our Father's celestial abode, 
Promise of which on us each He's bestowed, 
We're homeward boun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ildly the storm sweeps us on as it roars,
We're homeward bound ;  
Look ! yonder he the bright, heavenly shores,
We're homeward bound,  
Steady, O pilot, stand firm at the wheel !  
Steady ! we soon shall outweather the gale !
Oh, how we fly 'neath the loud-creaking sail ! 
We're homeward boun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to the harbour of heaven now we glide,
We're home at last !  
Softly we drift on its bright silver tide, 
We're home at last ! 
Glory to God ! all our dangers are o'er, 
Safely we stand on the radiant shore ; 
Glory to God ! we will shout evermore, 
We're home at last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2026-07-31T14:57:03Z</dcterms:created>
  <dcterms:modified xsi:type="dcterms:W3CDTF">2026-07-31T14:57:03Z</dcterms:modified>
  <dc:title>Hymn : 986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