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ாள் யாபாலைப் பெற்றாள்; அவன் கூடாரங்களில் வாசம்பண்ணுகிறவர்களுக்கும் மந்தை மேய்க்கிறவர்களுக்கும் தகப்பனா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சகோதரனுடைய பேர் யூபால்; அவன் கின்னரக்காரர் நாகசுரக்காரர் யாவருக்கும் தகப்பனா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யீனுக்காக ஏழுபழி சுமருமானால், லாமேக்குக்காக எழுபத்தேழு பழி சுமர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அவனுடைய சகோதரனாகிய ஆபேலைப் பெற்றாள்; ஆபேல் ஆடுகளை மேய்க்கிறவனானான், காயீன் நிலத்தைப் பயிரிடுகிறவனா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நாள் சென்றபின்பு, காயீன் நிலத்தின் கனிகளைக் கர்த்தருக்குக் காணிக்கையாகக் கொண்டுவ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நாள் சென்றபின்பு, காயீன் நிலத்தின் கனிகளைக் கர்த்தருக்குக் காணிக்கையாகக் கொண்டுவ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யீனையும் அவன் காணிக்கையையும் அவர் அங்கிகரிக்கவில்லை. அப்பொழுது காயீனுக்கு மிகவும் எரிச்சல் உண்டாகி, அவன் முகநாடி வேறு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 காயீனை நோக்கி: உனக்கு ஏன் எரிச்சல் உண்டாயிற்று? உன் முகநாடி ஏன் வேறுபட்டது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என்ன செய்தாய்? உன் சகோதரனுடைய இரத்தத்தின் சத்தம் பூமியிலிருந்து என்னை நோக்கிக் கூப்பிடு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என்ன செய்தாய்? உன் சகோதரனுடைய இரத்தத்தின் சத்தம் பூமியிலிருந்து என்னை நோக்கிக் கூப்பிடு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ாயீன் கர்த்தருடைய சந்நிதியைவிட்டுப் புறப்பட்டு, ஏதேனுக்குக் கிழக்கான நோத் என்னும் தேசத்தில் குடிய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ாயீன் கர்த்தரை நோக்கி: எனக்கு இட்ட தண்டனை என்னால் சகிக்கமுடியா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மேக்கு இரண்டு ஸ்திரீகளை விவாகம்பண்ணினான்; ஒருத்திக்கு ஆதாள் என்று பேர், மற்றொருத்திக்குச் சில்லாள் என்று பே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দার গর্ভে জন্ম হল যাবলের| যারা তাঁবুতে বাস করে এবং পশুপালন করে সেই জাতির জনক হল যু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দার অন্য পুত্রের নাম য়ুবল| তার সন্তানসন্ততি থেকে য়ে জাতির সৃষ্টি হল তারা বীণা ও বাঁশি বাজ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লেমকের অন্য স্ত্রী সিল্লা এক পুত্রের ও এক কন্যার জন্ম দিল| পুত্রের নাম তুবল কয়িন আর কন্যার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য়মা| তুবল কয়িনের সন্তানসন্ততি পিতল ও লোহার কাজে দক্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লেমক তার দুই স্ত্রীর উদ্দেশ্যে বলল,“আদা আর সিল্লা, এদিকে কান দাও| লেমকের স্ত্রীরা, আমা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োনো! একটা লোক আমায় মেরেছিল, তাই তাকে আমি হত্যা করেছি| একজন তরুণ আমায় আঘাত করেছিল, তার বদল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হত্যা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য়িনকে হত্যার শাস্তি ছিল সাত গুণ, লেমককে হত্যার শাস্তি সাতাত্তর গুণ বেশী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আদমের সঙ্গে য়ৌন সম্পর্কের ফলে হবা আর একটি পুত্রের জন্ম দিল| তারা তার নাম রাখল শেথ| হবা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ঈশ্বর আমায় আর একটি পুত্র দিয়েছেন| কয়িন হেবলকে মেরে ফেলল, কিন্তু আমার এখন শেথ আ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প্রভু কয়িনকে বললেন, “না, আমি তা ঘটতে দেব না| তোমায় যদি কেউ হত্যা করে তাহলে তাকে আরও বে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শেথেরও একটি পুত্র হল| সে তার নাম রাখল ইনোশ| সেই সময় লোকেরা প্রভুর কাছে প্রার্থনা করতে শুর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দম ও তার স্ত্রী হবার মধ্যে য়ৌন সম্পর্ক হল| হবা একটি শিশুর জন্ম দিল| শিশুটির নাম রাখা হল কয়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া বলল, “প্রভুর সহায়তায আমি একটি মানুষের রূপ দিয়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রে সে আর একটি শিশু প্রসব করল| এই শিশুটি হল কয়িনের ভাই হেবল| হেবল হল মেষপালক আর কয়িন হল কৃষ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ফসল কাটার সময় প্রভুর জন্যে কয়িন কিছু উপহার নিয়ে এল| কয়িন ক্ষেতে যা ফলিযেছিল তার থেকে কিছু ফস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এ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র হেবল প্রভুর জন্য তার মেষপাল থেকে বাছাই করা সেরা মেষগুলোর সেরা অংশ নিয়ে এল|প্রভু হেবল ও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হার গ্রহণ কর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প্রভু কয়িন ও তার উপহার প্রত্যাখ্যান করলেন| এতে কয়িনের ভীষণ দুঃখ আর রাগ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দেব|” তখন প্রভু কয়িনের গায়ে একটা চিহ্ন দিলেন যাতে কেউ তাকে হত্যা ন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কয়িনকে জিজ্ঞেস করলেন, “তুমি রাগ করছ কেন? তোমার মুখ বিষন্ন ক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ুমি যদি ভাল কাজ কর, তখন আমি তোমায় গ্রহণ করব| কিন্তু যদি অন্যায় কাজ করো সে পাপ থাকব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ে| তোমার পাপ তোমাকে আযত্তে রাখতে চায়, কিন্তু তোমাকেই সেই পাপকে আযত্তে রাখত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য়িন তার ভাই হেবলকে বলল, “চলো, মাঠে যাওয়া যাক|” তখন কয়িন আর হেবল বাইরে মাঠে গেল| তখন কয়িন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ই হেবলের উপর ঝাঁপিযে পড়ে তাকে হত্য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রে প্রভু কয়িনকে জিজ্ঞেস করলেন, “তোমার ভাই হেবল কোথায়?”কয়িন বলল, “আমি জানি না| ভাইয়ের উ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জরদারি করা কি আমার কাজ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প্রভু বললেন, “তুমি কি করেছ? তোমার ভাইকে তুমি হত্যা করেছ? তার রক্ত মাটির নীচে থেক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দেশ্যে চিত্কার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ুমি তোমার ভাইকে হত্যা করেছ এবং তোমার হাত থেকে তার রক্ত নেওয়ার জন্যে পৃথিবী বিদীর্ণ হয়েছে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য়িন প্রভুর কাছ থেকে চলে এল এবং এদনের পূর্বদিকে নোদ নামক এক দেশে বাস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ন, আমি এই ভূমিকে অভিশাপ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তীতে, তুমি গাছপালা লাগিয়েছ এবং তোমার গাছপালার ভালই বাড়বৃদ্ধি হয়েছে| কিন্তু এখন তুমি গাছপা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াবে এবং মাটি তোমার গাছপালা বাড়তে আর সাহায্য করবে না| এই পৃথিবীতে তোমার কোনও বাড়ী থাকবে না,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 জায়গা থেকে আর এক জায়গায় ঘুরে ঘুরে বেড়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কয়িন বলল, “এই শাস্তি আমার পক্ষে খুব বেশী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দেখ, তুমি আমায় নির্বাসনে য়েতে বাধ্য করছ| আমি তোমার কাছেও আসতে পারব না, তোমার সঙ্গে আর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ও হবে না| আমার কোনও ঘরবাড়ী থাকবে না| আমি পৃথিবী জুড়ে এক জায়গা থেকে আর এক জায়গায় ঘু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ড়াতে বাধ্য হব এবং আমায় য়ে দেখবে সেই হত্য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য়িনের সঙ্গে য়ৌন সম্পর্কের ফলে তার স্ত্রী একটি পুত্রের জন্ম দিল| তার নাম রাখা হল হনোক| কয়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নগর পত্তন করে তার নামও পুত্রের নামে রাখল হনো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হনোকের ইরদ নামে একটি পুত্র হল| ইরদের পুত্রের নাম মহূয়ায়েল| আর তার পুত্রের নাম মথুশায়েল|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পুত্রের নাম লেম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লেমকের দুজন স্ত্রী ছিল| একজনের নাম আদা, আর একজনের নাম সিল্ল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2026-09-07T02:52:28Z</dcterms:created>
  <dcterms:modified xsi:type="dcterms:W3CDTF">2026-09-07T02:52:28Z</dcterms:modified>
  <dc:title>আদিপুস্তক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