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erve the Lord with gladness, 
And come before His throne ; 
He is the great Creator, 
And He is God alone ; 
The heavens declare His glory, 
The earth His power displays ; 
While millions without number 
To Him glad anthems rai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erve the Lord with gladness,' 
And come before His throne ! 
He is our great Redeemer, 
And He is God al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Oh, serve the Lord with gladness, 
And glad hosannas bring 
To Him, the Sovereign Ruler, 
The universal King ; 
For ever through the ages 
His truth unchanging stands; 
Let all the nations fear Him, 
And reverence His command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Oh, serve the Lord with gladness, 
His love to all proclaim ; 
Exalt Him in the highest, 
And spread abroad His fame ; 
All majesty, dominion, 
All power and glory, be 
To Him who reigns in triumph, 
Through all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2026-09-15T13:52:52Z</dcterms:created>
  <dcterms:modified xsi:type="dcterms:W3CDTF">2026-09-15T13:52:52Z</dcterms:modified>
  <dc:title>Hymn : 247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