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8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ம்பி வந்தேன் நான் வெட்கப்படல
உம் தயை என்னைக் கைவிடல (2)
வெறுங்கையாய் நான் கடந்துவந்தேன்
இரு பரிவாரங்கள் எனக்குத் தந்தீ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ல்-எல்லோகே ஏல்-எல்லோகே
உம்மைத் துதிப்பேன்- ந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ப்பட்டு நின்றேன் கண்ணீரில் சென்றேன்
கலங்கின எனக்காக இறங்கி வந்தீர் (2)
உடன்படிக்கை என்னோடு செய்து
இழந்திட்ட யாவையும் திரும்பத் தந்தீர் (2) –-- ஏ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ினோரெல்லாம் விடைபெற்ற போதும்
வேண்டியதெல்லாம் எனக்குத் தந்தீர் (2)
பரதேசியாய் நான் தங்கினதை
சுதந்திரமாக மாற்றித் தந்தீர் (2) --- ஏ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2026-09-09T11:16:14Z</dcterms:created>
  <dcterms:modified xsi:type="dcterms:W3CDTF">2026-09-09T11:16:14Z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