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eary hours like shadows come and go,  
As still I strive, by earnest faith and prayer,
To do each day the duties that I know, 
And bear the cross my Saviour bids me be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ut are there many weary miles to tread  
Before the promised home appears in sight ?
And are there sad and bitter tears to shed  
Ere we shall meet in realms of endless light 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me little joy I have in doing still 
The humble work He bids me do for Him;  
A tender gladness when 'tis mine to fill
Again some empty chalice to the brim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thus the days are slowly passing here,  
With distant gleams of hope and glory blest;
But is the hallowed moment drawing near  
When we shall meet again in endless rest 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h, yes, when that great light which men call Death  
Strikes through the gloom and stills at last the strife,
Then comes a hush, a sigh, a fleeting breath, [life. 
And we shall meet again in endless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2026-07-31T14:58:18Z</dcterms:created>
  <dcterms:modified xsi:type="dcterms:W3CDTF">2026-07-31T14:58:18Z</dcterms:modified>
  <dc:title>Hymn : 977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