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9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கள் வீணைகளை மீட்ட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வான ஜெய கோஷம் முழங்க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கீதம் பாடிக்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ாம் இயேசுவோடு அகமகி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்கிரீடம் சூட்டப்பட்ட தலையைப் பார்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்கிரீடம் சூட்டி நானும் புக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ினால் அடிப்பட்ட மூதுகைப் பார்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ரு காயங்களாய் முத்தம்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ள்ளம் நன்றியால் நிறைந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ின் பாக்கிய வீட்டை நினைக்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இயேசு ராஜாவை நான் பார்த்தால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ென்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்ணிக்க எந்தன் நாவு போத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ஹா! எக்காளம் என்று முழங்கிட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என் ஆவல் என்று தீர்த்திட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! என் கண்ணீர் என்று துடைக்கிறா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ாய் ஏங்கிடுதே எனதுள்ள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ல் அவரோடு நான் வாழ்ந்தால் போதும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மாம் மோட்ச வீட்டில் சேர்ந்தால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கூட்டத்தில் நான் மகிழ்ந்தால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இரத்தத்தாலே மீட்கப்ப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சனமாம் வேலியாலே காக்கப்ப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ை திரை அற்ற பரிசுத்தர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நான் பொன் வீதியில் உலாவிடுவேன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2026-07-30T17:13:50Z</dcterms:created>
  <dcterms:modified xsi:type="dcterms:W3CDTF">2026-07-30T17:13:50Z</dcterms:modified>
  <dc:title>துதிப் பாடல்கள் : 586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