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 Father ! hear my cry ; 
Holy Saviour ! bend Thine ear ; 
Holy Spirit ! come Thou nigh ;----
Father, Saviour, Spirit, hea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ther, save me from my sin ; 
Saviour, I Thy mercy crave ; 
Gracious Spirit, make me clean;-----
Father, Son, and Spirit, sa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ther, let me taste Thy love ; 
Saviour, fill my soul with peace ; 
Spirit, come, my heart to move : 
Father, Son, and Spirit bles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ther, Son, and Spirit, Thou 
One Jehovah, shed abroad 
All Thy grace within me now-----
Be my Father and my Go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2026-07-30T14:39:06Z</dcterms:created>
  <dcterms:modified xsi:type="dcterms:W3CDTF">2026-07-30T14:39:06Z</dcterms:modified>
  <dc:title>Hymn : 588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