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 ஓடி வந்தேன் சுகம் தே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ண்ட வாழ்வோடு நித்திய ஜீவன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ூரிப்படைகின்றேன் உந்தன் பேர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பெறுகின்றேன் உம்மை நம்புவதால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றும் நிலைத்திருக்கும் ஆசீர்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ுகத்தின் மகிழ்ச்சியினால் திருப்த்தியாக்க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ல்லமையால் மகிழ்ந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யவினால் அசைவுரா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ோதுமே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தானே மேன்மை வ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ட்டேன் வாய்விட்டு நீர் மறுக்க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விரும்பினதை எனக்குத் தந்தீர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ற்றி தந்ததால் பெரியவனானேன்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 வந்ததால் என் ஏழ்மை மா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2026-09-08T11:03:01Z</dcterms:created>
  <dcterms:modified xsi:type="dcterms:W3CDTF">2026-09-08T11:03:01Z</dcterms:modified>
  <dc:title>துதிப் பாடல்கள் : 656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