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கலில் மேகம் இரவில் ஜோத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சிக்கு மன்னா ருசிக்கவும் அன்ப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ி என்னைத் தேடிய தயவல்ல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வாழ்வெல்லாம் இன்ப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ாகம் தீர ஜீவத் தண்ண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ங்கையில் என்னையும் கண்ட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ி என்னைத் தேடிய தயவல்ல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வாழ்வெல்லாம் இன்பம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ள்ள இயேச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பிள்ளை நான் ஐ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ஒளி பிற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ெல்லாம் வழி திற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டு, மேடு, ஓடிய ஆட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என்னை வெறுத்திடவி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ி என்னைத் தேடிய தயவல்ல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வாழ்வெல்லாம் இன்ப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2026-06-15T08:54:14Z</dcterms:created>
  <dcterms:modified xsi:type="dcterms:W3CDTF">2026-06-15T08:54:14Z</dcterms:modified>
  <dc:title>துதிப் பாடல்கள் : 161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