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4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றிடா எம் மா நேசரே - ஆ
மாறாதவர் அன்பெந்நாளுமே
கல்வாரி சிலுவை மீதிலே
காணுதே இம்மா அன்பிதே - ஆ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இயேசுவின் மகா அன்பிதே
அதன் ஆழம் அறியலாகுமோ
இதற்கிணையேதும் வேறில்லையே
இணை ஏதும் வேறில்லையே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ியாக இருக்கையிலே - அன்பால்
பாரில் உன்னைத் தேடி வந்தாரே
நீசன் என்றுன்னைத் தள்ளாமலே
நேசனாக மாற்றிடவே. --- ஆ! இயேசு
3. உள்ளத்தால் அவரைத் தள்ளினும் - தம்
உள்ளம் போல் நேசித்ததினால்
அல்லல் யாவும் அகற்றிடவே
ஆதி தேவன் பலியானாரே --- ஆ! இயேசு
4. ஆவியால் அன்பைப் பகிர்ந்திட - தூய
தேவனின் விண் சாயல் அணிய
ஆவியாலே அன்பைச் சொரிந்தார்
ஆவலாய் அவரைச் சந்திக்க --- ஆ! இயேசு
5. நியாய விதி தினமதிலே - நீயும்
நிலையாகும் தைரியம் பெறவே
பூரணமாய் அன்பு பெருக
புண்ணியரின் அன்பு வல்லதே --- ஆ! இயேசு
6. பயமதை நீக்கிடுமே - யாவும்
பாரினிலே சகித்திடுமே
அது விசுவாசம் நாடிடுமே
அன்பு ஒருக்காலும் ஒழியாதே --- ஆ!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2026-09-08T11:00:18Z</dcterms:created>
  <dcterms:modified xsi:type="dcterms:W3CDTF">2026-09-08T11:00:18Z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