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யோனத்தான் தன் தகப்பனாகிய சவுலோடே தாவீதுக்காக நலமாய்ப் பேசி, ராஜா தம்முடைய அடியானாகிய தாவீதுக்கு விரோதமாய்ப் பாவஞ்செய்யாதிருப்பாராக; அவன் உமக்கு விரோதமாகப் பாவஞ்செய்யவில்லை; அவன் செய்கைகள் உமக்கு மெத்த உபயோகமாயிருக்கிறத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ன் பிராணனைத் தன் கையிலே வைத்துக்கொண்டு, அந்தப் பெலிஸ்தனைக் கொன்றதினாலே, கர்த்தர் இஸ்ரவேலுக்கெல்லாம் பெரிய இரட்சிப்பைக் கட்டளையிட்டதை நீர் கண்டு, சந்தோஷப்பட்டீரே; இப்போதும் முகாந்தரமில்லாமல் தாவீதைக் கொல்லுகிறதினால், குற்றமில்லாத இரத்தத்திற்கு விரோதமாக நீர் பாவஞ்செய்வானே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ன் பிராணனைத் தன் கையிலே வைத்துக்கொண்டு, அந்தப் பெலிஸ்தனைக் கொன்றதினாலே, கர்த்தர் இஸ்ரவேலுக்கெல்லாம் பெரிய இரட்சிப்பைக் கட்டளையிட்டதை நீர் கண்டு, சந்தோஷப்பட்டீரே; இப்போதும் முகாந்தரமில்லாமல் தாவீதைக் கொல்லுகிறதினால், குற்றமில்லாத இரத்தத்திற்கு விரோதமாக நீர் பாவஞ்செய்வானே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ன் பிராணனைத் தன் கையிலே வைத்துக்கொண்டு, அந்தப் பெலிஸ்தனைக் கொன்றதினாலே, கர்த்தர் இஸ்ரவேலுக்கெல்லாம் பெரிய இரட்சிப்பைக் கட்டளையிட்டதை நீர் கண்டு, சந்தோஷப்பட்டீரே; இப்போதும் முகாந்தரமில்லாமல் தாவீதைக் கொல்லுகிறதினால், குற்றமில்லாத இரத்தத்திற்கு விரோதமாக நீர் பாவஞ்செய்வானேன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் யோனத்தனுடைய சொல்லைக் கேட்டு: அவன் கொலைசெய்யப்படுவதில்லை என்று கர்த்தருடைய ஜீவனைக்கொண்டு ஆணையி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் யோனத்தனுடைய சொல்லைக் கேட்டு: அவன் கொலைசெய்யப்படுவதில்லை என்று கர்த்தருடைய ஜீவனைக்கொண்டு ஆணையி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யோனத்தான் தாவீதை அழைத்து, அந்த வார்த்தைகளையெல்லாம் அவனுக்கு அறிவித்து, அவனைச் சவுலண்டையிலே கூட்டிக்கொண்டுபோய் விட்டான்; அப்படியே அவன் முன் போலவே அவனுடைய சமுகத்தில் இ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யோனத்தான் தாவீதை அழைத்து, அந்த வார்த்தைகளையெல்லாம் அவனுக்கு அறிவித்து, அவனைச் சவுலண்டையிலே கூட்டிக்கொண்டுபோய் விட்டான்; அப்படியே அவன் முன் போலவே அவனுடைய சமுகத்தில் இரு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ுபடியும் ஒரு யுத்தம் உண்டாயிற்று; அப்பொழுது தாவீது புறப்பட்டுப் போய், பெலிஸ்தரோடே யுத்தம்பண்ணி, அவர்களுக்குள் மகா சங்காரம்பண்ணினதினால் அவர்கள் அவனுக்கு முன்பாக முறிந்தோடிப்போ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ுபடியும் ஒரு யுத்தம் உண்டாயிற்று; அப்பொழுது தாவீது புறப்பட்டுப் போய், பெலிஸ்தரோடே யுத்தம்பண்ணி, அவர்களுக்குள் மகா சங்காரம்பண்ணினதினால் அவர்கள் அவனுக்கு முன்பாக முறிந்தோடிப்போ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ைக் கொன்றுபோடும்படிக்கு, சவுல் தன் குமாரனாகிய யோனத்தானோடும் தன் ஊழியக்காரர் எல்லாரோடும் பேச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ால் விடப்பட்ட பொல்லாத ஆவி சவுலின்மேல் வந்தது; அவன் தன் வீட்டில் உட்கார்ந்து, தன் ஈட்டியைக் கையிலே பிடித்துக்கொண்டிருந்தான்; தாவீது தன் கையினாலே சுரமண்டலம் வாச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ால் விடப்பட்ட பொல்லாத ஆவி சவுலின்மேல் வந்தது; அவன் தன் வீட்டில் உட்கார்ந்து, தன் ஈட்டியைக் கையிலே பிடித்துக்கொண்டிருந்தான்; தாவீது தன் கையினாலே சுரமண்டலம் வாசி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வுல்: தாவீதை ஈட்டியினாலே சுவரோடே சேர்த்து உருவக்குத்திப்போடப் பார்த்தான்; ஆனாலும் இவன் சவுலுக்கு விலகினதினாலே, அவன் எறிந்த ஈட்டி சுவரிலே பட்டது; தாவீதோ அன்று இராத்திரி ஓடிப்போய், தன்னைத் தப்புவித்துக்கொண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வுல்: தாவீதை ஈட்டியினாலே சுவரோடே சேர்த்து உருவக்குத்திப்போடப் பார்த்தான்; ஆனாலும் இவன் சவுலுக்கு விலகினதினாலே, அவன் எறிந்த ஈட்டி சுவரிலே பட்டது; தாவீதோ அன்று இராத்திரி ஓடிப்போய், தன்னைத் தப்புவித்துக்கொண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ாவீதைக் காவல்பண்ணி, மறுநாள் காலமே அவனைக் கொன்று போடும்படிக்கு, சவுல் அவன் வீட்டிற்குச் சேவகரை அனுப்பினான்; இதைத் தாவீதுக்கு அவன் மனைவியாகிய மீகாள் அறிவித்து: நீ இன்று இராத்திரியில் உம்முடைய பிராணனைத் தப்புவித்துக் கொள்ளாவிட்டால், நாளைக்கு நீ கொன்றுபோடப்படுவீர் என்று சொல்ல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ாவீதைக் காவல்பண்ணி, மறுநாள் காலமே அவனைக் கொன்று போடும்படிக்கு, சவுல் அவன் வீட்டிற்குச் சேவகரை அனுப்பினான்; இதைத் தாவீதுக்கு அவன் மனைவியாகிய மீகாள் அறிவித்து: நீ இன்று இராத்திரியில் உம்முடைய பிராணனைத் தப்புவித்துக் கொள்ளாவிட்டால், நாளைக்கு நீ கொன்றுபோடப்படுவீர் என்று சொல்ல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ாவீதைக் காவல்பண்ணி, மறுநாள் காலமே அவனைக் கொன்று போடும்படிக்கு, சவுல் அவன் வீட்டிற்குச் சேவகரை அனுப்பினான்; இதைத் தாவீதுக்கு அவன் மனைவியாகிய மீகாள் அறிவித்து: நீ இன்று இராத்திரியில் உம்முடைய பிராணனைத் தப்புவித்துக் கொள்ளாவிட்டால், நாளைக்கு நீ கொன்றுபோடப்படுவீர் என்று சொல்ல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ீகாள் தாவீதை ஜன்னல்வழியாய் இறக்கிவிட்டாள்; அவன் தப்பி ஓடிப்போ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ீகாளோ ஒரு சுரூபத்தை எடுத்து, கட்டிலின்மேல் வைத்து, அதின் தலைமாட்டிலே ஒரு வெள்ளாட்டுத்தோலைப்போட்டு, துப்பட்டியினால் மூடிவைத்த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ீகாளோ ஒரு சுரூபத்தை எடுத்து, கட்டிலின்மேல் வைத்து, அதின் தலைமாட்டிலே ஒரு வெள்ளாட்டுத்தோலைப்போட்டு, துப்பட்டியினால் மூடிவைத்த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ின் குமாரனாகிய யோனத்தானோ, தாவீதின்மேல் மிகவும் பிரியமாயிருந்தான்; அதனால் யோனத்தான் தாவீதுக்கு அதை அறிவித்து: என் தகப்பனாகிய சவுல் உம்மைக் கொன்று போட வகைதேடுகிறார்; இப்போதும் நாளைக்காலமே நீர் எச்சரிக்கையாயிருந்து, மறைவான இடத்தில் ஒளித்துக்கொண்டிர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வீதைக் கொண்டுவரச் சவுல் சேவகரை அனுப்பினபோது, அவர் வியாதியாயிருக்கிறார் என்ற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ாவீதைப் பார்க்கிறதற்குச் சவுல் சேவகரை அனுப்பி, அவனைக் கொன்றுபோடும்படிக்கு, கட்டிலோடே அவனை என்னிடத்திற்கு எடுத்துக்கொண்டுவாருங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ாவீதைப் பார்க்கிறதற்குச் சவுல் சேவகரை அனுப்பி, அவனைக் கொன்றுபோடும்படிக்கு, கட்டிலோடே அவனை என்னிடத்திற்கு எடுத்துக்கொண்டுவாருங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ேவகர் வந்தபோது, இதோ, சுரூபம் கட்டிலின்மேலும், வெள்ளாட்டுத்தோல் அதின் தலைமாட்டிலும் கிடக்கக் கண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ேவகர் வந்தபோது, இதோ, சுரூபம் கட்டிலின்மேலும், வெள்ளாட்டுத்தோல் அதின் தலைமாட்டிலும் கிடக்கக் கண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சவுல்: நீ இப்படி என்னை ஏய்த்து, என் பகைஞனைத் தப்பவிட்டு அனுப்பினது என்ன என்று மீகாளிடத்தில் கேட்டான். மீகாள் சவுலை நோக்கி: என்னைப் போகவிடு, நான் உன்னை ஏன் கொல்லவேண்டும் என்று அவர் என்னிடத்தில் சொன்னார் என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சவுல்: நீ இப்படி என்னை ஏய்த்து, என் பகைஞனைத் தப்பவிட்டு அனுப்பினது என்ன என்று மீகாளிடத்தில் கேட்டான். மீகாள் சவுலை நோக்கி: என்னைப் போகவிடு, நான் உன்னை ஏன் கொல்லவேண்டும் என்று அவர் என்னிடத்தில் சொன்னார் என்ற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வீது தப்பி, ராமாவிலிருந்த சாமுவேலிடத்திற்குப் போய், சவுல் தனக்குச் செய்தது எல்லாவற்றையும் அவனுக்கு அறிவித்தான்; பின்பு அவனும் சாமுவேலும் போய், நாயோதிலே தங்கியிரு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வீது தப்பி, ராமாவிலிருந்த சாமுவேலிடத்திற்குப் போய், சவுல் தனக்குச் செய்தது எல்லாவற்றையும் அவனுக்கு அறிவித்தான்; பின்பு அவனும் சாமுவேலும் போய், நாயோதிலே தங்கியிரு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வீது ராமாவுக்கடுத்த நாயோதிலே இருக்கிறான் என்று சவுலுக்கு அறிவிக்கப்பட்ட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ின் குமாரனாகிய யோனத்தானோ, தாவீதின்மேல் மிகவும் பிரியமாயிருந்தான்; அதனால் யோனத்தான் தாவீதுக்கு அதை அறிவித்து: என் தகப்பனாகிய சவுல் உம்மைக் கொன்று போட வகைதேடுகிறார்; இப்போதும் நாளைக்காலமே நீர் எச்சரிக்கையாயிருந்து, மறைவான இடத்தில் ஒளித்துக்கொண்டிர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சவுல்: தாவீதைக் கொண்டுவரச் சேவகரை அனுப்பினான்; அவர்கள் தீர்க்கதரிசனம் சொல்லுகிற தீர்க்கதரிசிகளின் கூட்டத்தையும், சாமுவேல் அவர்களின் தலைவனாக நிற்கிறதையும் கண்டார்கள்; அப்பொழுது சவுலினுடைய சேவகரின்மேல் தேவனுடைய ஆவி இறங்கினதினால் அவர்களும் தீர்க்கதரிசனம் சொன்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சவுல்: தாவீதைக் கொண்டுவரச் சேவகரை அனுப்பினான்; அவர்கள் தீர்க்கதரிசனம் சொல்லுகிற தீர்க்கதரிசிகளின் கூட்டத்தையும், சாமுவேல் அவர்களின் தலைவனாக நிற்கிறதையும் கண்டார்கள்; அப்பொழுது சவுலினுடைய சேவகரின்மேல் தேவனுடைய ஆவி இறங்கினதினால் அவர்களும் தீர்க்கதரிசனம் சொன்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சவுல்: தாவீதைக் கொண்டுவரச் சேவகரை அனுப்பினான்; அவர்கள் தீர்க்கதரிசனம் சொல்லுகிற தீர்க்கதரிசிகளின் கூட்டத்தையும், சாமுவேல் அவர்களின் தலைவனாக நிற்கிறதையும் கண்டார்கள்; அப்பொழுது சவுலினுடைய சேவகரின்மேல் தேவனுடைய ஆவி இறங்கினதினால் அவர்களும் தீர்க்கதரிசனம் சொன்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ு சவுலுக்கு அறிவிக்கப்பட்டபோது, அவன் வேறே சேவகரை அனுப்பினான்; அவர்களும் தீர்க்கதரிசனம் சொன்னார்கள்; மூன்றாந்தரமும் சவுல் சேவகரை அனுப்பினான்; அவர்களும் தீர்க்கதரிசனம் சொன்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ு சவுலுக்கு அறிவிக்கப்பட்டபோது, அவன் வேறே சேவகரை அனுப்பினான்; அவர்களும் தீர்க்கதரிசனம் சொன்னார்கள்; மூன்றாந்தரமும் சவுல் சேவகரை அனுப்பினான்; அவர்களும் தீர்க்கதரிசனம் சொன்ன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அவனும் ராமாவுக்குப் போய், சேக்குவிலிருக்கிற பெரிய கிணற்றண்டையிலே வந்து, சாமுவேலும் தாவீதும் எங்கே என்று கேட்டான்; அதோ ராமாவுக்கடுத்த நாயோதிலே இருக்கிறார்கள் என்று சொல்லப்பட்ட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அவனும் ராமாவுக்குப் போய், சேக்குவிலிருக்கிற பெரிய கிணற்றண்டையிலே வந்து, சாமுவேலும் தாவீதும் எங்கே என்று கேட்டான்; அதோ ராமாவுக்கடுத்த நாயோதிலே இருக்கிறார்கள் என்று சொல்லப்பட்ட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ரமாவுக்கடுத்த நாயோதிற்குப் போனான்; அவன் மேலும் தேவனுடைய ஆவி இறங்கினதினால் அவன் ராமாவுக்கடுத்த நாயோதிலே சேருமட்டும், தீர்க்கதரிசனம் சொல்லிக்கொண்டே நடந்துவந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ரமாவுக்கடுத்த நாயோதிற்குப் போனான்; அவன் மேலும் தேவனுடைய ஆவி இறங்கினதினால் அவன் ராமாவுக்கடுத்த நாயோதிலே சேருமட்டும், தீர்க்கதரிசனம் சொல்லிக்கொண்டே நடந்துவந்த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னும் தன் வஸ்திரங்களைக் கழற்றிப்போட்டு, சாமுவேலுக்கு முன்பாகத் தீர்க்கதரிசனம் சொல்லி, அன்று பகல் முழுவதும் இராமுழுவதும் வஸ்திரம் இல்லாமல் விழுந்துகிடந்தான்; ஆகையினாலே சவுலும் தீர்க்கதரிசிகளில் ஒருவனோ என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ின் குமாரனாகிய யோனத்தானோ, தாவீதின்மேல் மிகவும் பிரியமாயிருந்தான்; அதனால் யோனத்தான் தாவீதுக்கு அதை அறிவித்து: என் தகப்பனாகிய சவுல் உம்மைக் கொன்று போட வகைதேடுகிறார்; இப்போதும் நாளைக்காலமே நீர் எச்சரிக்கையாயிருந்து, மறைவான இடத்தில் ஒளித்துக்கொண்டிர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னும் தன் வஸ்திரங்களைக் கழற்றிப்போட்டு, சாமுவேலுக்கு முன்பாகத் தீர்க்கதரிசனம் சொல்லி, அன்று பகல் முழுவதும் இராமுழுவதும் வஸ்திரம் இல்லாமல் விழுந்துகிடந்தான்; ஆகையினாலே சவுலும் தீர்க்கதரிசிகளில் ஒருவனோ என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ுறப்பட்டுவந்து, நீர் வெளியிலிருக்கும் இடத்தில் என் தகப்பன் பக்கத்திலே நின்று, உமக்காக என் தகப்பனோடே பேசி, நடக்கும் காரியத்தைக் கண்டு, உமக்கு அறிவிப்பேன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ுறப்பட்டுவந்து, நீர் வெளியிலிருக்கும் இடத்தில் என் தகப்பன் பக்கத்திலே நின்று, உமக்காக என் தகப்பனோடே பேசி, நடக்கும் காரியத்தைக் கண்டு, உமக்கு அறிவிப்பேன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யோனத்தான் தன் தகப்பனாகிய சவுலோடே தாவீதுக்காக நலமாய்ப் பேசி, ராஜா தம்முடைய அடியானாகிய தாவீதுக்கு விரோதமாய்ப் பாவஞ்செய்யாதிருப்பாராக; அவன் உமக்கு விரோதமாகப் பாவஞ்செய்யவில்லை; அவன் செய்கைகள் உமக்கு மெத்த உபயோகமாயிருக்கிறத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யோனத்தான் தன் தகப்பனாகிய சவுலோடே தாவீதுக்காக நலமாய்ப் பேசி, ராஜா தம்முடைய அடியானாகிய தாவீதுக்கு விரோதமாய்ப் பாவஞ்செய்யாதிருப்பாராக; அவன் உமக்கு விரோதமாகப் பாவஞ்செய்யவில்லை; அவன் செய்கைகள் உமக்கு மெத்த உபயோகமாயிருக்கிறத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been toward you very go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For he did put his life in his hand, and slew the Philistine, and the LORD wrought a gr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lvation for all Israel: you saw it, and did rejoice: wherefore then will you sin against innoc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ood, to slay David without a caus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Saul hearkened unto the voice of Jonathan: and Saul swore, As the LORD lives, he shall no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l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Jonathan called David, and Jonathan showed him all those things. And Jonathan brought Dav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Saul, and he was in his presence, as in times pa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re was war again: and David went out, and fought with the Philistines, and slew them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great slaughter; and they fled from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Saul spoke to Jonathan his son, and to all his servants, that they should kill Dav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evil spirit from the LORD was upon Saul, as he sat in his house with his javelin in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: and David played with hi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Saul sought to strike David even to the wall with the javelin: but he slipped away ou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ul's presence, and he stroke the javelin into the wall: and David fled, and escaped that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Saul also sent messengers unto David's house, to watch him, and to slay him in the morning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chal David's wife told him, saying, If you save not your life to night, tomorrow you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l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So Michal let David down through a window: and he went, and fled, and escap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Michal took an image, and laid it in the bed, and put a pillow of goats' hair for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lster, and covered it with a clo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Jonathan Saul's son delighted much in David: and Jonathan told David, saying, Saul my fa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when Saul sent messengers to take David, she said, He is si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Saul sent the messengers again to see David, saying, Bring him up to me in the bed, that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y sla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when the messengers were come in, behold, there was an image in the bed, with a pillow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ats' hair for his bols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Saul said unto Michal, Why have you deceived me so, and sent away mine enemy, that h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scaped? And Michal answered Saul, He said unto me, Let me go; why should I kill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So David fled, and escaped, and came to Samuel to Ramah, and told him all that Saul had don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 And he and Samuel went and dwelt in Naio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t was told Saul, saying, Behold, David is at Naioth in Ram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eks to kill you: now therefore, I pray you, take heed to yourself until the morning, and abid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Saul sent messengers to take David: and when they saw the company of the prophe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sying, and Samuel standing as appointed over them, the Spirit of God was upon the messenge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Saul, and they also prophes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when it was told Saul, he sent other messengers, and they prophesied likewise. And Saul s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ssengers again the third time, and they prophesied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went he also to Ramah, and came to a great well that is in Sechu: and he asked and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are Samuel and David? And one said, Behold, they be at Naioth in Ram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he went thither to Naioth in Ramah: and the Spirit of God was upon him also, and he went o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prophesied, until he came to Naioth in Ram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he stripped off his clothes also, and prophesied before Samuel in like manner, and lay dow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secret place, and hide yourself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ked all that day and all that night. Wherefore they say, Is Saul also among the prophe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 will go out and stand beside my father in the field where you are, and I will commune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father of you; and what I see, that I will tell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Jonathan spoke good of David unto Saul his father, and said unto him, Let not the king s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st his servant, against David; because he has not sinned against you, and because his work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2026-09-07T05:50:37Z</dcterms:created>
  <dcterms:modified xsi:type="dcterms:W3CDTF">2026-09-07T05:50:37Z</dcterms:modified>
  <dc:title>1 Samuel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