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லே நீங்கள் மிகவும் சந்தோஷப்படுகிறீர்கள்; என்றாலும், துன்பப்படவேண்டியது அவசியமானதால், இப்பொழுது கொஞ்சக்காலம் பலவிதமான சோதனைகளினாலே துக்கப்படு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லே நீங்கள் மிகவும் சந்தோஷப்படுகிறீர்கள்; என்றாலும், துன்பப்படவேண்டியது அவசியமானதால், இப்பொழுது கொஞ்சக்காலம் பலவிதமான சோதனைகளினாலே துக்கப்படு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ை நீங்கள் காணாமலிருந்தும் அவரிடத்தில் அன்புகூருகிறீர்கள்; இப்பொழுது அவரைத் தரிசியாமலிருந்தும் அவரிடத்தில் விசுவாசம் வைத்து, சொல்லிமுடியாததும் மகிமையால் நிறைந்ததுமாயிருக்கிற சந்தோஷமுள்ளவர்களாய்க் களிகூர்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ை நீங்கள் காணாமலிருந்தும் அவரிடத்தில் அன்புகூருகிறீர்கள்; இப்பொழுது அவரைத் தரிசியாமலிருந்தும் அவரிடத்தில் விசுவாசம் வைத்து, சொல்லிமுடியாததும் மகிமையால் நிறைந்ததுமாயிருக்கிற சந்தோஷமுள்ளவர்களாய்க் களிகூர்ந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விசுவாசத்தின் பலனாகிய ஆத்துமரட்சிப்பை அடை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முன்னே உங்கள் அறியாமையினாலே கொண்டிருந்த இச்சைகளின்படி இனி நடவாமல், கீழ்ப்படிகிற பிள்ளைகளாயிருந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அழைத்தவர் பரிசுத்தராயிருக்கிறதுபோல, நீங்களும் உங்கள் நடக்கைகளெல்லாவற்றிலேயும் பரிசுத்தராயிர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அழைத்தவர் பரிசுத்தராயிருக்கிறதுபோல, நீங்களும் உங்கள் நடக்கைகளெல்லாவற்றிலேயும் பரிசுத்தராயிர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ரிசுத்தர், ஆகையால் நீங்களும் பரிசுத்தராயிருங்கள் என்று எழுதியிருக்கிறத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ற்றமில்லாத மாசற்ற ஆட்டுக்குட்டியாகிய கிறிஸ்துவின் விலையேறப்பெற்ற இரத்தத்தினாலே மீட்கப்பட்டீர்களென்று அறிந்திருக்கிறீர்கள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ற்றமில்லாத மாசற்ற ஆட்டுக்குட்டியாகிய கிறிஸ்துவின் விலையேறப்பெற்ற இரத்தத்தினாலே மீட்கப்பட்டீர்களென்று அறிந்திருக்கிறீ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உலகத்தோற்றத்திற்கு முன்னே குறிக்கப்பட்டவராயிருந்து, தமது மூலமாய் தேவன்மேல் விசுவாசமாயிருக்கிற உங்களுக்காக இந்தக் கடைசிக்காலங்களில் வெளிப்பட்ட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டைய வசனமோ என்றென்றைக்கும் நிலைத்திருக்கும்; உங்களுக்குச் சுவிசேஷமாய் அறிவிக்கப்பட்டுவருகிற வசனம் இதுவ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ಟ್ಟ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ಂತ್ಯ ಕಾಲದಲ್ಲಿ ಪ್ರಕಟವಾಗುವದಕ್ಕೆ ಸಿದ್ಧವಾಗಿರುವ ರಕ್ಷಣೆಗೆ ನಂಬಿಕೆಯ ಮುಖಾಂತರ ದೇವರು ನಿಮ್ಮನ್ನು ತನ್ನ ಬಲ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ಯ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ೀವು ಸದ್ಯಕ್ಕೆ ಸ್ವಲ್ಪಕಾಲ ಅಗತ್ಯವಿದ್ದಲ್ಲಿ ನಾನಾ ಕಷ್ಟಗಳಲ್ಲಿ ದುಃಖಿಸುವವ ರಾಗಿದ್ದರೂ ಬಹಳ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ರ್ಷಿಸುವ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ಭಂಗಾರವು ನಾಶವಾಗುವಂಥದ್ದಾಗಿದ್ದರೂ ಅದನ್ನು ಬೆಂಕಿಯಿಂದ ಶೋಧಿಸುವದುಂಟಷ್ಟೆ. ಭಂಗಾರಕ್ಕಿಂತ ಬಹು ಅಮೂಲ್ಯವಾಗ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ನಂಬಿಕೆಯು ಈ ಕಷ್ಟಗಳಿಂದ ಶೋಧಿತವಾಗಿ ಯೇಸು ಕ್ರಿಸ್ತನು ಪ್ರತ್ಯಕ್ಷನಾಗುವಾಗ ನಿಮಗೆ ಕೀರ್ತಿ ಪ್ರಭಾವಮಾನ 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ುಮಾ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ವು ಆತನನ್ನು ನೋಡಲಿಲ್ಲವಾದರೂ ಆತನನ್ನು ಪ್ರೀತಿಸುತ್ತೀರಿ; ನೀವು ಈಗ ಆತನನ್ನು ಕಾಣದಿದ್ದರೂ ಆತ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ಂಬಿಕೆಯಿಟ್ಟು ಹೇಳಲಶಕ್ಯವಾದಂಥ ಪ್ರಭಾವವುಳ್ಳ ಸಂತೋಷದಿಂದ ಹರ್ಷಿಸುತ್ತ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ೇಸು ಕ್ರಿಸ್ತನ ಅಪೊಸ್ತಲನಾದ ಪೇತ್ರನು ಪೊಂತ ಗಲಾತ್ಯ ಕಪ್ಪದೋಕ್ಯ ಆಸ್ಯ ಬಿಥೊನ್ಯ ಇವುಗಳಲ್ಲೆಲ್ಲಾ ಚದರ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ಮ್ಮ ನಂಬಿಕೆಯ ಫಲವಾಗಿರುವ ಆತ್ಮಗಳ ರಕ್ಷಣೆಯನ್ನು ಹೊಂದುವ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ಮಗೆ ಬರಬೇಕಾಗಿದ್ದ ಕೃಪೆಯನ್ನು ಕುರಿತು ಮುಂತಿಳಿಸಿದ ಪ್ರವಾದಿಗಳು ಈ ರಕ್ಷಣೆಯ ವಿಷಯದಲ್ಲಿ ಸೂಕ್ಷ್ಮ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ಾರಿಸಿ ಪರಿಶೋಧನೆ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ತಮ್ಮಲ್ಲಿದ್ದ ಕ್ರಿಸ್ತನ ಆತ್ಮನು ಕ್ರಿಸ್ತನಿಗೆ ಬರಬೇಕಾದ ಬಾಧೆಗಳನ್ನೂ ಅವುಗಳ ತರುವಾಯ ಉಂಟಾಗುವ ಪ್ರಭಾವ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ಾಗಿ ಸಾಕ್ಷೀಕರಿಸಿದಾಗ ಆತನು ಯಾವ ಕಾಲವನ್ನು ಇಲ್ಲವೆ ಎಂಥ ಕಾಲವನ್ನು ಸೂಚಿಸುವ ನೆಂಬದನ್ನು ಅವರು ಪರಿಶೋಧ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ಪರಲೋಕದಿಂದ ಕಳುಹಿಸಲ್ಪಟ್ಟ ಪರಿಶುದ್ಧಾತ್ಮನಿಂದ ನಿಮಗೆ ಸುವಾರ್ತೆಯನ್ನು ಸಾರಿದವರು ಈಗ ನಿಮಗೆ ತಿಳಿಸುವಂಥ ಮ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ೂತರು ಕಣ್ಣಿಟ್ಟು ನೋಡಬೇಕೆಂದು ಅಪೇಕ್ಷಿಸುವಂಥ ಕಾರ್ಯಗಳಲ್ಲಿ ತಮಗೋಸ್ಕರವಲ್ಲ ನಮಗೋಸ್ಕರವೇ ಸೇವೆ ಮಾಡಿದರೆಂದು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ಟ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ದರಿಂದ ನೀವು ಮನಸ್ಸಿನ ನಡುವನ್ನು ಕಟ್ಟಿ ಕೊಂಡು ಸ್ವಸ್ಥಚಿತ್ತರಾಗಿದ್ದು ಯೇಸು ಕ್ರಿಸ್ತನು ಪ್ರತ್ಯಕ್ಷ ನಾಗ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ದೇಶಸ್ಥ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ದೊರಕುವ ಕೃಪೆಯ ಮೇಲೆ ನಿಮ್ಮ ನೀರಿಕ್ಷೆಯನ್ನು ಅಂತ್ಯದವರೆಗೆ 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ವು ಮುಂಚೆ ಅಜ್ಞಾನಿಗಳಾಗಿದ್ದಾಗ ನಿಮಗಿದ್ದ ದುರಾಶೆಗಳನ್ನು ಅನುಸರಿಸಿ ನಡೆದಂತೆ ಇನ್ನು ನಡೆಯುವವರಾಗಿರ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ಿಮ್ಮನ್ನು ಕರೆದಾತನು ಪರಿಶುದ್ಧನಾಗಿರುವ ಪ್ರಕಾರವೇ ನೀವೂ ವಿಧೇಯರಾದ ಮಕ್ಕಳಿಗೆ ತಕ್ಕಂತೆ ನಿಮ್ಮ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ವಳಿಕೆಯಲ್ಲಿ ಪರಿಶುದ್ಧರ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ಾನು ಪರಿಶುದ್ಧನಾಗಿರುವದರಿಂದ ನೀವೂ ಪರಿಶುದ್ಧ ರಾಗಿರಬೇಕು ಎಂದು ಬರೆದದೆಯ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ಪ್ರತಿಯೊಬ್ಬನ ಕೆಲಸವನ್ನು ನೋಡಿ ಪಕ್ಷಪಾತ ವಿಲ್ಲದೆ ತೀರ್ಪುಮಾಡುವಾತನನ್ನು ನೀವು ತಂದೆ ಯ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ಕೊಳ್ಳುವವರಾಗಿರಲಾಗಿ ನಿಮ್ಮ ಪ್ರವಾಸ ಕಾಲವನ್ನು ಭಯದಿಂದ ಕಳೆಯ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ಿಮ್ಮ ತಂದೆ ಗಳಿಂದ ಕಲಿತುಕೊಂಡ ಸಂಪ್ರದಾಯದ ವ್ಯರ್ಥವಾದ ನಡವಳಿಕೆಯಿಂದ ನಿಮಗೆ ಬಿಡುಗಡೆಯಾದದ್ದು ನಶಿಸಿ ಹೋಗ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್ಳಿ ಬಂಗಾರದಿಂದ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ೆ ಪೂರ್ಣಾಂಗವಾದ ನಿಷ್ಕಳಂಕ ಕುರಿಮರಿಯ ರಕ್ತ ದಿಂದಲೋ ಎಂಬಂತೆ ಕ್ರಿಸ್ತನ ಅಮೂಲ್ಯವಾದ ರಕ್ತದಿಂದಲೇ ಎಂದು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ಪವಿತ್ರಾತ್ಮನಿಂದ ಪ್ರತಿಷ್ಟಿಸಲ್ಪಟ್ಟವರಾಗಿ ವಿಧೇಯರಾ ಗುವದಕ್ಕೂ ಯೇಸು ಕ್ರಿಸ್ತನ ರಕ್ತದಿಂದ ಪ್ರೋಕ್ಷಿತರಾಗು ವದ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್ಲಿರಲ್ಲ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ತನು ಜಗದುತ್ಪತ್ತಿಗೆ ಮೊದಲೇ ನೇಮಿಸಲ್ಪಟ್ಟು ಈ ಅಂತ್ಯ ಕಾಲಗಳಲ್ಲಿ ನಿಮಗಾಗಿ ಪ್ರತ್ಯಕ್ಷ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ಹೀಗಿರ ಲಾಗಿ ನಿಮ್ಮ ನಂಬಿಕೆಯೂ ನಿರೀಕ್ಷೆಯೂ ದೇವರಲ್ಲಿಯೇ ನೆಲೆಗೊಂಡಿರುವಂತೆ ಆತನನ್ನು ಸತ್ತವರೊಳಗಿಂದ ಎಬ್ಬ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ಿಗೆ ಪ್ರಭಾವವನ್ನು ಕೊಟ್ಟ ದೇವರಲ್ಲಿ ನೀವು ಆತನ ಮೂಲಕ ವಿಶ್ವಾಸವಿಟ್ಟವರಾದಿರಷ್ಟ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ೀವು ಆತ್ಮನ ಮೂಲಕ ಸತ್ಯಕ್ಕೆ ವಿಧೇಯರಾಗಿದ್ದು ನಿಮ್ಮ ಆತ್ಮಗಳನ್ನು ಶುದ್ಧಮಾಡಿಕೊಂಡದ್ದರಿಂದ ನಿಷ್ಕಪಟ ವಾದ ಸಹೋ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ನೇಹವುಳ್ಳವರಾಗಿರತಕ್ಕದ್ದು. ಹೀಗಿರ ಲಾಗಿ ಒಬ್ಬರನ್ನೊಬ್ಬರು ಶುದ್ಧವಾದ ಹೃದಯದಿಂದಲೂ ಆಸಕ್ತಿಯಿಂದಲೂ ಪ್ರೀತ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ೀವು ತಿರಿಗಿ ಹುಟ್ಟಿದವರಾಗಿದ್ದೀರಲ್ಲಾ; ಆ ಜನ್ಮವು ನಾಶವಾಗುವ ಬೀಜದಿಂದ ಉಂಟಾದದ್ದಲ್ಲ. ನಾಶವಾಗದ ಬೀಜ ದಿಂದಲ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ಾದದ್ದು ಅದು ದೇವರ ಸದಾ ಜೀವವುಳ್ಳ ವಾಕ್ಯದ ಮೂಲಕವಾಗಿ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ರಜಾತಿಯೆಲ್ಲಾ ಹುಲ್ಲಿನ ಹಾಗಿದೆ. ಮನುಷ್ಯನ ಪ್ರಭಾವವೆಲ್ಲಾ ಹುಲ್ಲಿನ ಹೂವಿನಂತಿದೆ. ಹುಲ್ಲು ಒಣಗಿ ಹೋಗುವದು,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ೂವು ಉದುರಿ ಹೋಗು 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ಾದ ದೇವರ ಭವಿಷ್ಯದ್‌ ಜ್ಞಾನಾನು ಸಾರವಾಗಿ ಆರಿಸಿಕೊಳ್ಳಲ್ಪಟ್ಟವರಿಗೆ ಬರೆಯುವದೇ ನಂದರೆ--ನಿಮಗೆ ಕೃಪೆಯೂ ಶಾಂತ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ಕರ್ತನ ಮಾತೋ ಸದಾಕಾಲವೂ ಇರು ವದು. ಅದು ಯಾವದಂದರೆ ನಿಮಗೆ ಸಾರಲ್ಪಟ್ಟ ಸುವಾರ್ತಾವಾಕ್ಯ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ೆಚ್ಚಾಗಿ ದೊರೆಯ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ಮ್ಮ ಕರ್ತನಾದ ಯೇಸು ಕ್ರಿಸ್ತನ ತಂದೆಯೂ ದೇವರೂ ಆಗಿರುವಾತನಿಗೆ ಸ್ತೋತ್ರವಾಗಲಿ. ಆತನು ಯೇಸು ಕ್ರಿಸ್ತ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ತ್ತವರೊಳಗಿಂದ ಎಬ್ಬಿಸಿದ್ದರಲ್ಲಿ ತನ್ನ ಮಹಾ ಕರುಣಾನುಸಾರವಾಗಿ ಜೀವಕರವಾದ ನಿರೀಕ್ಷ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ಲಯ ಕಳಂಕ ಕ್ಷಯಗಳಿಲ್ಲದ ಬಾಧ್ಯತೆಗೂ ನಮ್ಮನ್ನು ತಿರಿಗಿ ಹುಟ್ಟಿಸಿದ್ದಾನೆ. ಈ ಬಾಧ್ಯತೆಯು ನಿಮಗೋಸ್ಕರ ಪರಲೋಕ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2026-08-01T12:09:53Z</dcterms:created>
  <dcterms:modified xsi:type="dcterms:W3CDTF">2026-08-01T12:09:53Z</dcterms:modified>
  <dc:title>1 பேதுரு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