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o an inheritance incorruptible, and undefiled, and that fades not away, reserved in heaven for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o are kept by the power of God through faith unto salvation ready to be revealed in the last ti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o are kept by the power of God through faith unto salvation ready to be revealed in the last tim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o are kept by the power of God through faith unto salvation ready to be revealed in the last tim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rein all of you greatly rejoice, though now for a season, if need be, all of you are in heaviness through manifold temptation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rein all of you greatly rejoice, though now for a season, if need be, all of you are in heaviness through manifold temptation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at the trial of your faith, being much more precious than of gold that perishes, though it be tried with fire, might be found unto praise and honour and glory at the appearing of Jesus Chris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at the trial of your faith, being much more precious than of gold that perishes, though it be tried with fire, might be found unto praise and honour and glory at the appearing of Jesus Chris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at the trial of your faith, being much more precious than of gold that perishes, though it be tried with fire, might be found unto praise and honour and glory at the appearing of Jesus Chris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om having not seen, all of you love; in whom, though now all of you see him not, yet believing, all of you rejoice with joy unspeakable and full of glor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Peter, an apostle of Jesus Christ, to the strangers scattered throughout Pontus, Galatia, Cappadocia, Asia, and Bithynia,]]></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om having not seen, all of you love; in whom, though now all of you see him not, yet believing, all of you rejoice with joy unspeakable and full of glor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om having not seen, all of you love; in whom, though now all of you see him not, yet believing, all of you rejoice with joy unspeakable and full of glor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Receiving the end of your faith, even the salvation of your soul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f which salvation the prophets have enquired and searched diligently, who prophesied of the grace that should come unto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f which salvation the prophets have enquired and searched diligently, who prophesied of the grace that should come unto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earching what, or what manner of time the Spirit of Christ which was in them did signify, when it testified beforehand the sufferings of Christ, and the glory that should follow.]]></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earching what, or what manner of time the Spirit of Christ which was in them did signify, when it testified beforehand the sufferings of Christ, and the glory that should follow.]]></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earching what, or what manner of time the Spirit of Christ which was in them did signify, when it testified beforehand the sufferings of Christ, and the glory that should follow.]]></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Unto whom it was revealed, that not unto themselves, but unto us they did minister the things, which are now reported unto you by them that have preached the gospel unto you with the Holy Spirit sent down from heaven; which things the angels desire to look into.]]></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Unto whom it was revealed, that not unto themselves, but unto us they did minister the things, which are now reported unto you by them that have preached the gospel unto you with the Holy Spirit sent down from heaven; which things the angels desire to look into.]]></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Peter, an apostle of Jesus Christ, to the strangers scattered throughout Pontus, Galatia, Cappadocia, Asia, and Bithynia,]]></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Unto whom it was revealed, that not unto themselves, but unto us they did minister the things, which are now reported unto you by them that have preached the gospel unto you with the Holy Spirit sent down from heaven; which things the angels desire to look into.]]></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Unto whom it was revealed, that not unto themselves, but unto us they did minister the things, which are now reported unto you by them that have preached the gospel unto you with the Holy Spirit sent down from heaven; which things the angels desire to look into.]]></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erefore gird up the loins of your mind, be sober, and hope to the end for the grace that is to be brought unto you at the revelation of Jesus Chris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erefore gird up the loins of your mind, be sober, and hope to the end for the grace that is to be brought unto you at the revelation of Jesus Chris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s obedient children, not fashioning yourselves according to the former lusts in your ignoranc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s obedient children, not fashioning yourselves according to the former lusts in your ignoranc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as he which has called you is holy, so be all of you holy in all manner of conversatio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as he which has called you is holy, so be all of you holy in all manner of conversatio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ecause it is written, Be all of you holy; for I am hol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f all of you call on the Father, who without respect of persons judges according to every man's work, pass the time of your sojourning here in fea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Elect according to the foreknowledge of God the Father, through sanctification of the Spirit, unto obedience and sprinkling of the blood of Jesus Christ: Grace unto you, and peace, be multiplie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f all of you call on the Father, who without respect of persons judges according to every man's work, pass the time of your sojourning here in fea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asmuch as all of you know that all of you were not redeemed with corruptible things, as silver and gold, from your vain conversation received by tradition from your father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asmuch as all of you know that all of you were not redeemed with corruptible things, as silver and gold, from your vain conversation received by tradition from your father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with the precious blood of Christ, as of a lamb without blemish and without spo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with the precious blood of Christ, as of a lamb without blemish and without spo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o verily was foreordained before the foundation of the world, but was manifest in these last times for you,]]></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o verily was foreordained before the foundation of the world, but was manifest in these last times for you,]]></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o by him do believe in God, that raised him up from the dead, and gave him glory; that your faith and hope might be in Go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o by him do believe in God, that raised him up from the dead, and gave him glory; that your faith and hope might be in Go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eeing all of you have purified your souls in obeying the truth through the Spirit unto sincere love of the brethren, see that all of you love one another with a pure heart ferventl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Elect according to the foreknowledge of God the Father, through sanctification of the Spirit, unto obedience and sprinkling of the blood of Jesus Christ: Grace unto you, and peace, be multiplie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eeing all of you have purified your souls in obeying the truth through the Spirit unto sincere love of the brethren, see that all of you love one another with a pure heart fervently:]]></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eeing all of you have purified your souls in obeying the truth through the Spirit unto sincere love of the brethren, see that all of you love one another with a pure heart fervently:]]></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eing born again, not of corruptible seed, but of incorruptible, by the word of God, which lives and abides for ever.]]></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eing born again, not of corruptible seed, but of incorruptible, by the word of God, which lives and abides for ever.]]></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For all flesh is as grass, and all the glory of man as the flower of grass. The grass withers, and the flower thereof falls awa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For all flesh is as grass, and all the glory of man as the flower of grass. The grass withers, and the flower thereof falls away:]]></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But the word of the Lord endures for ever. And this is the word which by the gospel is preached unto you.]]></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But the word of the Lord endures for ever. And this is the word which by the gospel is preached unto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Elect according to the foreknowledge of God the Father, through sanctification of the Spirit, unto obedience and sprinkling of the blood of Jesus Christ: Grace unto you, and peace, be multipli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lessed be the God and Father of our Lord Jesus Christ, which according to his abundant mercy has begotten us again unto a lively hope by the resurrection of Jesus Christ from the dea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o an inheritance incorruptible, and undefiled, and that fades not away, reserved in heaven for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o an inheritance incorruptible, and undefiled, and that fades not away, reserved in heaven for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பேதுரு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படியும் ஜெநிப்பி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டைசிக்காலத்திலே வெளிப்பட ஆயத்தமாக்கப்பட்டிருக்கிற இரட்சிப்புக்கு ஏதுவாக விசுவாசத்தை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டைய பலத்தினாலே காக்கப்பட்டிருக்கிற உங்களுக்கு அந்தச் சுதந்தரம் பரலோ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திலே நீங்கள் மிகவும் சந்தோஷப்படுகிறீர்கள்; என்றாலும், துன்பப்படவேண்டியது அவசியமானதால், இ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ஞ்சக்காலம் பலவிதமான சோதனைகளினாலே துக்கப்படு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ழிந்துபோகிற பொன் அக்கினியினாலே சோதிக்கப்படும்; அதைப்பார்க்கிலும் அதிக விலையேறப்பெற்றதாயி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விசுவாசம் சோதிக்கப்பட்டு, இயேசுகிறிஸ்து வெளிப்படும்போது உங்களுக்குப் புகழ்ச்சியும் கன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யுமுண்டாகக் காண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 நீங்கள் காணாமலிருந்தும் அவரிடத்தில் அன்புகூருகிறீர்கள்; இப்பொழுது அவரைத் தரிசியாமலி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யேசுகிறிஸ்துவின் அப்போஸ்தலனாகிய பேதுரு, பொந்து, கலாத்தியா, கப்பத்தோக்கியா, ஆசியா, பித்தி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த்தில் விசுவாசம் வைத்து, சொல்லிமுடியாததும் மகிமையால் நிறைந்ததுமாயிருக்கிற சந்தோஷமுள்ளவர்களா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கூ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ங்கள் விசுவாசத்தின் பலனாகிய ஆத்துமரட்சிப்பை அடை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ங்களுக்கு உண்டான கிருபையைக் குறித்துத் தீர்க்கதரிசனஞ்சொன்ன தீர்க்கதரிசிகள்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ப்பைக்குறித்துக் கருத்தாய் ஆராய்ந்து பரிசோதனை 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ங்களிலுள்ள கிறிஸ்துவின் ஆவியானவர் கிறிஸ்துவுக்கு உண்டாகும் பாடுகளையும், அவைகளுக்குப் பின்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களையும் முன்னறிவித்தபோது, இன்னகாலத்தைக் குறித்தாரென்பதையும், அந்தக் காலத்தின் விசேஷ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ன்னதென்பதையும் ஆராய்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ங்கள்நிமித்தமல்ல, நமதுநிமித்தமே இவைகளைத் தெரிவித்தார்களென்று அவர்களுக்கு வெளியா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லோகத்திலிருந்து அனுப்பப்பட்ட பரிசுத்த ஆவியினாலே உங்களுக்குச் சுவிசேஷ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ங்களிலே சிதறியிருக்கிறவர்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ங்கித்தவர்களைக்கொண்டு இவைகள் இப்பொழுது உங்களுக்கு அறிவிக்கப்பட்டு வருகிறது;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ற்றுப்பார்க்க தேவதூதரும் ஆசையா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கையால், நீங்கள் உங்கள் மனதின் அரையைக் கட்டிக்கொண்டு, தெளிந்தபுத்தியுள்ளவர்களாயிருந்து; இ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ஸ்து வெளிப்படும்போது உங்களுக்கு அளிக்கப்படுங் கிருபையின்மேல் பூரண நம்பிக்கையுள்ளவர்களா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ங்கள் முன்னே உங்கள் அறியாமையினாலே கொண்டிருந்த இச்சைகளின்படி இனி நடவாமல், கீழ்ப்ப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ங்களை அழைத்தவர் பரிசுத்தராயிருக்கிறதுபோல, நீங்களும் உங்கள் நடக்கைகளெல்லாவற்றி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ரா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ன் பரிசுத்தர், ஆகையால் நீங்களும் பரிசுத்தராயிருங்கள் என்று எழுதி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ன்றியும், பட்சபாதமில்லாமல் அவனவனுடைய கிரியைகளின்படி நியாயந்தீர்க்கிறவரை நீங்கள் பிதாவா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பிதாவாகிய தேவனுடைய முன்னறிவின்படியே, ஆவியானவரின் பரிசுத்தமாக்குதலினாலே, கீழ்ப்படிதலு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ழுதுகொண்டுவருகிறபடியால், இங்கே பரதேசிகளாய்ச் சஞ்சரிக்குமளவும் பயத்துடனே நடந்து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ங்கள் முன்னோர்களால் பாரம்பரியமாய் நீங்கள் அநுசரித்து வந்த வீணான நடத்தையினின்று அழிவு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க்களாகிய வெள்ளியினாலும் பொன்னினாலும் மீட்கப்ப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ற்றமில்லாத மாசற்ற ஆட்டுக்குட்டியாகிய கிறிஸ்துவின் விலையேறப்பெற்ற இரத்த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கப்பட்டீர்களென்று அறி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ர் உலகத்தோற்றத்திற்கு முன்னே குறிக்கப்பட்டவராயிருந்து, தமது மூலமாய் தேவ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வாசமாயிருக்கிற உங்களுக்காக இந்தக் கடைசிக்காலங்களில் வெளிப்ப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உங்கள் விசுவாசமும் நம்பிக்கையும் தேவன்மேலிருக்கும்படி, அவரை மரித்தோரிலிருந்து எழுப்பி, அவ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யைக்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ஆகையால் நீங்கள் மாயமற்ற சகோதர சிநேகமுள்ளவர்களாகும்படி, ஆவியினாலே சத்தியத்திற்குக் கீழ்ப்ப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கிறிஸ்துவினுடைய இரத்தந் தெளிக்கப்படுதலுக்கும் தெரிந்துகொள்ளப்பட்ட பரதேசிகளுக்கு எழுதுகிற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ஆத்துமாக்களைச் சுத்தமாக்கிக்கொண்டவர்களாயிருக்கிறபடியால், சுத்த இருதயத்தோடே ஒருவரிலொ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க்கமாய் அன்புகூ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ழிவுள்ள வித்தினாலே அல்ல, என்றென்றைக்கும் நிற்கிறதும் ஜீவனுள்ளதுமான தேவவசனமாகிய அழிவில்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தினாலே மறுபடியும் ஜெநிப்பிக்கப்பட்டி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மாம்சமெல்லாம் புல்லைப்போலவும், மனுஷருடைய மகிமையெல்லாம் புல்லின் பூவைப்போலவுமிருக்கிறது; 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லர்ந்தது, அதின் பூவும் உ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டைய வசனமோ என்றென்றைக்கும் நிலைத்திருக்கும்; உங்களுக்குச் சுவிசேஷ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க்கப்பட்டுவருகிற வசனம் இ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யும் சமாதானமும் உங்களுக்குப் பெரு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ம்முடைய கர்த்தராகிய இயேசுகிறிஸ்துவின் பிதாவாகிய தேவனுக்கு ஸ்தோத்திரம் உண்டா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 இயேசுகிறிஸ்து மரித்தோரிலிருந்து எழுந்ததினாலே, அழியாததும் மாசற்றதும் வாடாதது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ற்கேதுவாக, ஜீவனுள்ள நம்பிக்கை உண்டாகும்படி, தமது மிகுந்த இரக்கத்தின்படியே ந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1]]></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2026-09-16T19:46:49Z</dcterms:created>
  <dcterms:modified xsi:type="dcterms:W3CDTF">2026-09-16T19:46:49Z</dcterms:modified>
  <dc:title>1 பேதுரு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