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06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ைந்தோடும் கடல்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க்கியே அமர்த்தின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ர்த்தையின் வல்லமைய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ே காணச் செய்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யினும் அன்பு வைத்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ங்கியே காப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ிய காலம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ைப் பின் செல்ல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கினி சூளை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ன்ற எம் மெய் தேவ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யேசுவே நான் என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சுவாசம் திடமன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ென்றும் தந்தரு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காரின் அழுகுர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று நீர் கேட்டீரல்ல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ுத்துடன் ஜெபித்துமே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ைத் தேடுகிற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சொந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ராஜனே அனுதின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 நடத்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ையான சேற்றினி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க்கியே நிறுத்தின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ை நான் மற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ைப் போற்ற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2026-07-31T16:12:43Z</dcterms:created>
  <dcterms:modified xsi:type="dcterms:W3CDTF">2026-07-31T16:12:43Z</dcterms:modified>
  <dc:title>துதிப் பாடல்கள் : 882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