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22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 little while, and we shall be 
Where sin shall never dwell ; 
A little while, and we shall live 
Where songs of triumph swell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 little while, . . and we shall see . . 
Our Sa - - viour face to face, . . 
And we shall sing . . through endless years . . 
The won - - ders of His grace. . 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A little while, and we shall stand 
Amid the blood- washed throng ; 
A little while, and we shall sing 
The everlasting song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A little while, and we shall meet 
The loved ones gone before ; 
And we shall clasp their hands again 
On yonder radiant shore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A little while, and we shall hear 
The Saviour's whisper,  Come !  
And we shall ever dwell with Him 
In our eternal home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2026-07-25T13:26:46Z</dcterms:created>
  <dcterms:modified xsi:type="dcterms:W3CDTF">2026-07-25T13:26:46Z</dcterms:modified>
  <dc:title>Hymn : 952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