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ொன்னால் போதும் செய்வேன்
நீர் காட்டும் வழியில் நடப்பேன்
உம் பாதம் ஒன்றே பிடிப்பேன்
என் அன்பு இயேசுவே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இயேசுவுக்கே! (4)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லின் மீது நடந்திட்ட உம் அற்புத பாதங்கள்
எனக்கு முன்னே செல்வதால் எனக்கில்ல கவலை
காற்றையும் கடலையும் அதட்டிய உம் அற்புத வார்த்தைகள்
என்தன் துணையாய் நிற்பதால் எனக்கு ஏது கவலை --- ஆராதனை
2. பாதை எல்லாம் அந்தகாரம் சூழ்ந்து கொண்டாலும்
பாதை காட்ட நேசர் உண்டு பயமே இல்லையே
பார்வோன் சேனை தொடர்ந்து வந்து சூழ்ந்து கொண்டாலும்
பாதுகாக்க கர்த்தர் உண்டு பயமே இல்லையே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2026-07-30T21:41:23Z</dcterms:created>
  <dcterms:modified xsi:type="dcterms:W3CDTF">2026-07-30T21:41:23Z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