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ள் செய்த பொருத்தனையையும், அவள் பண்ணிக்கொண்ட நிபந்தனையையும் அவளுடைய தகப்பன் கேட்டும் அவளுக்கு ஒன்றும் சொல்லாதிருப்பானானால், அவள் செய்த எல்லாப் பொருத்தனைகளும் அவள் தன் ஆத்துமாவை நிபந்தனைக்குட்படுத்திக்கொண்ட நிபந்தனையும் நிறைவேறவேண்ட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ள் செய்த பொருத்தனைகளையும், அவள் செய்யும்படி தன் ஆத்துமாவை நிபந்தனைக்குட்படுத்தின நிபந்தனையையும் அவளுடைய தகப்பன் கேட்கிற நாளிலே அவன் வேண்டாம் என்று தடுத்தால், அது நிறைவேறவேண்டியதில்லை; அவளுடைய தகப்பன் வேண்டாம் என்று தடுத்தபடியால், கர்த்தர் அதை அவளுக்கு மன்னிப்ப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ள் செய்த பொருத்தனைகளையும், அவள் செய்யும்படி தன் ஆத்துமாவை நிபந்தனைக்குட்படுத்தின நிபந்தனையையும் அவளுடைய தகப்பன் கேட்கிற நாளிலே அவன் வேண்டாம் என்று தடுத்தால், அது நிறைவேறவேண்டியதில்லை; அவளுடைய தகப்பன் வேண்டாம் என்று தடுத்தபடியால், கர்த்தர் அதை அவளுக்கு மன்னிப்ப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ள் செய்த பொருத்தனைகளையும், அவள் செய்யும்படி தன் ஆத்துமாவை நிபந்தனைக்குட்படுத்தின நிபந்தனையையும் அவளுடைய தகப்பன் கேட்கிற நாளிலே அவன் வேண்டாம் என்று தடுத்தால், அது நிறைவேறவேண்டியதில்லை; அவளுடைய தகப்பன் வேண்டாம் என்று தடுத்தபடியால், கர்த்தர் அதை அவளுக்கு மன்னிப்ப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ள் பொருத்தனை பண்ணும்போதும், தன் உதடுகளைத் திறந்து தன் ஆத்துமாவை நிபந்தனைக்குட்படுத்திக்கொள்ளும்போதும், அவளுக்குப் புருஷன் இருந்தால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ள் பொருத்தனை பண்ணும்போதும், தன் உதடுகளைத் திறந்து தன் ஆத்துமாவை நிபந்தனைக்குட்படுத்திக்கொள்ளும்போதும், அவளுக்குப் புருஷன் இருந்தால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அவளுடைய புருஷன் அதைக் கேட்டிருந்தும், அதைக் கேள்விப்படுகிற நாளிலே அவளுக்கு ஒன்றும் சொல்லாதிருந்தால், அவளுடைய பொருத்தனைகளும் அவள் தன் ஆத்துமாவை நிபந்தனைக்குட்படுத்தின நிபந்தனையும் நிறைவேறவேண்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அவளுடைய புருஷன் அதைக் கேட்டிருந்தும், அதைக் கேள்விப்படுகிற நாளிலே அவளுக்கு ஒன்றும் சொல்லாதிருந்தால், அவளுடைய பொருத்தனைகளும் அவள் தன் ஆத்துமாவை நிபந்தனைக்குட்படுத்தின நிபந்தனையும் நிறைவேறவேண்ட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ளுடைய புருஷன் அதைக் கேட்கிற நாளில் அவன் வேண்டாம் என்று தடுத்து, அவள் செய்த பொருத்தனையும் அவள் தன் ஆத்துமாவை நிபந்தனைக்குட்படுத்திக்கொண்ட நிபந்தனையும் செல்லாதபடி செய்தானேயானால், அப்பொழுது கர்த்தர் அதை அவளுக்கு மன்னிப்ப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ளுடைய புருஷன் அதைக் கேட்கிற நாளில் அவன் வேண்டாம் என்று தடுத்து, அவள் செய்த பொருத்தனையும் அவள் தன் ஆத்துமாவை நிபந்தனைக்குட்படுத்திக்கொண்ட நிபந்தனையும் செல்லாதபடி செய்தானேயானால், அப்பொழுது கர்த்தர் அதை அவளுக்கு மன்னிப்ப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ோசே இஸ்ரவேல் புத்திரருடைய கோத்திரங்களின் தலைவரை நோக்கி: கர்த்தர் கட்டளையிடுவது என்னவென்றால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ளுடைய புருஷன் அதைக் கேட்கிற நாளில் அவன் வேண்டாம் என்று தடுத்து, அவள் செய்த பொருத்தனையும் அவள் தன் ஆத்துமாவை நிபந்தனைக்குட்படுத்திக்கொண்ட நிபந்தனையும் செல்லாதபடி செய்தானேயானால், அப்பொழுது கர்த்தர் அதை அவளுக்கு மன்னிப்ப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ஒரு விதவையாவது, தள்ளப்பட்டுப்போன ஒரு ஸ்திரீயாவது தன் ஆத்துமாவை எந்த நிபந்தனைக்குட்படுத்திக்கொள்ளுகிறாளோ அந்த நிபந்தனை நிறைவேறவேண்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ஒரு விதவையாவது, தள்ளப்பட்டுப்போன ஒரு ஸ்திரீயாவது தன் ஆத்துமாவை எந்த நிபந்தனைக்குட்படுத்திக்கொள்ளுகிறாளோ அந்த நிபந்தனை நிறைவேறவேண்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ள் தன் புருஷனுடைய வீட்டில் யாதொரு பொருத்தனை பண்ணினாலும், அல்லது யாதொரு காரியத்தைச் செய்யும்படி ஆணையிட்டுத் தன் ஆத்துமாவை நிபந்தனைக்குட்படுத்திக்கொண்டால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ளுடைய புருஷன் அதைக் கேட்டும் அவளுக்கு அதை வேண்டாமென்று தடுக்காமல் மவுனமாயிருந்தால், அவள் செய்த எல்லாப் பொருத்தனைகளும், அவள் தன் ஆத்துமாவை நிபந்தனைக்குட்படுத்தின எல்லா நிபந்தனைகளும் நிறைவேறவேண்ட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ளுடைய புருஷன் அதைக் கேட்டும் அவளுக்கு அதை வேண்டாமென்று தடுக்காமல் மவுனமாயிருந்தால், அவள் செய்த எல்லாப் பொருத்தனைகளும், அவள் தன் ஆத்துமாவை நிபந்தனைக்குட்படுத்தின எல்லா நிபந்தனைகளும் நிறைவேறவேண்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ளுடைய புருஷன் அவைகளைக்கேட்ட நாளில் அவைகளைச் செல்லாதபடி பண்ணினால், அப்பொழுது அவள் செய்த பொருத்தனைகளும், அவள் தன் ஆத்துமாவையுட்படுத்தின நிபந்தனையைக்குறித்து அவள் வாயிலிருந்து புறப்பட்டதொன்றும் நிறைவேறவேண்டியதில்லை; அவளுடைய புருஷன் அவைகளைச் செல்லாதபடி பண்ணினதினாலே கர்த்தர் அதை அவளுக்கு மன்னிப்ப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ளுடைய புருஷன் அவைகளைக்கேட்ட நாளில் அவைகளைச் செல்லாதபடி பண்ணினால், அப்பொழுது அவள் செய்த பொருத்தனைகளும், அவள் தன் ஆத்துமாவையுட்படுத்தின நிபந்தனையைக்குறித்து அவள் வாயிலிருந்து புறப்பட்டதொன்றும் நிறைவேறவேண்டியதில்லை; அவளுடைய புருஷன் அவைகளைச் செல்லாதபடி பண்ணினதினாலே கர்த்தர் அதை அவளுக்கு மன்னிப்ப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ளுடைய புருஷன் அவைகளைக்கேட்ட நாளில் அவைகளைச் செல்லாதபடி பண்ணினால், அப்பொழுது அவள் செய்த பொருத்தனைகளும், அவள் தன் ஆத்துமாவையுட்படுத்தின நிபந்தனையைக்குறித்து அவள் வாயிலிருந்து புறப்பட்டதொன்றும் நிறைவேறவேண்டியதில்லை; அவளுடைய புருஷன் அவைகளைச் செல்லாதபடி பண்ணினதினாலே கர்த்தர் அதை அவளுக்கு மன்னிப்ப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ந்தப் பொருத்தனையையும் ஆத்துமாவைத் தாழ்மைப்படுத்தும்படி செய்யப்பட்ட எந்த ஆணையையும், அவளுடைய புருஷன் ஸ்திரப்படுத்தவுங்கூடும், செல்லாதபடி பண்ணவும் கூட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ோசே இஸ்ரவேல் புத்திரருடைய கோத்திரங்களின் தலைவரை நோக்கி: கர்த்தர் கட்டளையிடுவது என்னவென்றால்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ந்தப் பொருத்தனையையும் ஆத்துமாவைத் தாழ்மைப்படுத்தும்படி செய்யப்பட்ட எந்த ஆணையையும், அவளுடைய புருஷன் ஸ்திரப்படுத்தவுங்கூடும், செல்லாதபடி பண்ணவும் கூட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ுடைய புருஷன் ஒருநாளும் அவளுக்கு ஒன்றும் சொல்லாதிருந்தானாகில், அவன் அவளுடைய எல்லாப் பொருத்தனைகளையும், அவள்பேரிலிருக்கிற அவளுடைய எல்லா நிபந்தனைகளையும் ஸ்திரப்படுத்துகிறான்; அவன் அதைக் கேட்ட நாளிலே அவளுக்கு ஒன்றும் சொல்லாமற் போனதினால், அவைகளை ஸ்திரப்படுத்துகி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ுடைய புருஷன் ஒருநாளும் அவளுக்கு ஒன்றும் சொல்லாதிருந்தானாகில், அவன் அவளுடைய எல்லாப் பொருத்தனைகளையும், அவள்பேரிலிருக்கிற அவளுடைய எல்லா நிபந்தனைகளையும் ஸ்திரப்படுத்துகிறான்; அவன் அதைக் கேட்ட நாளிலே அவளுக்கு ஒன்றும் சொல்லாமற் போனதினால், அவைகளை ஸ்திரப்படுத்துகி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ுடைய புருஷன் ஒருநாளும் அவளுக்கு ஒன்றும் சொல்லாதிருந்தானாகில், அவன் அவளுடைய எல்லாப் பொருத்தனைகளையும், அவள்பேரிலிருக்கிற அவளுடைய எல்லா நிபந்தனைகளையும் ஸ்திரப்படுத்துகிறான்; அவன் அதைக் கேட்ட நாளிலே அவளுக்கு ஒன்றும் சொல்லாமற் போனதினால், அவைகளை ஸ்திரப்படுத்துகி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அவைகளைக் கேட்டபின்பு செல்லாதபடி பண்ணினால், அவளுடைய அக்கிரமத்தை அவன் சுமப்பான் என்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அவைகளைக் கேட்டபின்பு செல்லாதபடி பண்ணினால், அவளுடைய அக்கிரமத்தை அவன் சுமப்பான்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ுருஷனையும் ஸ்திரீயையும், தகப்பனையும் தகப்பனுடைய வீட்டில் சிறுவயதில் இருக்கிற அவன் குமாரத்தியையும் குறித்து, கர்த்தர் மோசேக்கு விதித்த கட்டளைகள் இவைகளே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ுருஷனையும் ஸ்திரீயையும், தகப்பனையும் தகப்பனுடைய வீட்டில் சிறுவயதில் இருக்கிற அவன் குமாரத்தியையும் குறித்து, கர்த்தர் மோசேக்கு விதித்த கட்டளைகள் இவைகள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ருவன் கர்த்தருக்கு யாதொரு பொருத்தனை பண்ணினாலும், அல்லது யாதொரு காரியத்தைச் செய்யும்படி ஆணையிட்டுத் தன் ஆத்துமாவை நிபந்தனைக்குட்படுத்திக்கொண்டாலும், அவன் சொல்தவறாமல் தன் வாயிலிருந்து புறப்பட்ட வாக்கின்படியெல்லாம் செய்யக்கடவ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ருவன் கர்த்தருக்கு யாதொரு பொருத்தனை பண்ணினாலும், அல்லது யாதொரு காரியத்தைச் செய்யும்படி ஆணையிட்டுத் தன் ஆத்துமாவை நிபந்தனைக்குட்படுத்திக்கொண்டாலும், அவன் சொல்தவறாமல் தன் வாயிலிருந்து புறப்பட்ட வாக்கின்படியெல்லாம் செய்யக்கடவ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ன் தகப்பன் வீட்டிலிருக்கிற ஒரு பெண் பிள்ளை தன் சிறுவயதிலே கர்த்தருக்குப் பொருத்தனைபண்ணி யாதொரு காரியத்தைச் செய்யும்படி தன் ஆத்துமாவை நிபந்தனைக்குட்படுத்திக்கொண்டால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ன் தகப்பன் வீட்டிலிருக்கிற ஒரு பெண் பிள்ளை தன் சிறுவயதிலே கர்த்தருக்குப் பொருத்தனைபண்ணி யாதொரு காரியத்தைச் செய்யும்படி தன் ஆத்துமாவை நிபந்தனைக்குட்படுத்திக்கொண்டால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ள் செய்த பொருத்தனையையும், அவள் பண்ணிக்கொண்ட நிபந்தனையையும் அவளுடைய தகப்பன் கேட்டும் அவளுக்கு ஒன்றும் சொல்லாதிருப்பானானால், அவள் செய்த எல்லாப் பொருத்தனைகளும் அவள் தன் ஆத்துமாவை நிபந்தனைக்குட்படுத்திக்கொண்ட நிபந்தனையும் நிறைவேறவேண்ட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ள் செய்த பொருத்தனையையும், அவள் பண்ணிக்கொண்ட நிபந்தனையையும் அவளுடைய தகப்பன் கேட்டும் அவளுக்கு ஒன்றும் சொல்லாதிருப்பானானால், அவள் செய்த எல்லாப் பொருத்தனைகளும் அவள் தன் ஆத்துமாவை நிபந்தனைக்குட்படுத்திக்கொண்ட நிபந்தனையும் நிறைவேறவேண்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3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ul shall st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if her father prohibit her in the day that he hears; not any of her vows, or of her bon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with she has bound her soul, shall stand: and the LORD shall forgive her, because her fa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sallowed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f she had at all an husband, when she vowed, or uttered ought out of her lips, wherewith s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und her sou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r husband heard it, and held his peace at her in the day that he heard it: then her vow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stand, and her bonds wherewith she bound her soul shall st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if her husband disallowed her on the day that he heard it; then he shall make her vow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 vowed, and that which she uttered with her lips, wherewith she bound her soul, of no effect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Moses spoke unto the heads of the tribes concerning the children of Israel, saying, This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shall forgive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every vow of a widow, and of her that is divorced, wherewith they have bound their soul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stand against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if she vowed in her husband's house, or bound her soul by a bond with an oa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er husband heard it, and held his peace at her, and disallowed her not: then all her vow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stand, and every bond wherewith she bound her soul shall st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ut if her husband has utterly made them void on the day he heard them; then whatsoe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ceeded out of her lips concerning her vows, or concerning the bond of her soul, shall not sta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 husband has made them void; and the LORD shall forgive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Every vow, and every binding oath to afflict the soul, her husband may establish it, or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hing which the LORD has comman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sband may make it vo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if her husband altogether hold his peace at her from day to day; then he establishes all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ows, or all her bonds, which are upon her: he confirms them, because he held his peace at her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ay that he hear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if he shall any ways make them void after that he has heard them; then he shall bear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se are the statutes, which the LORD commanded Moses, between a man and his wife, betwee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 and his daughter, being yet in her youth in her father'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f a man vow a vow unto the LORD, or swear an oath to bind his soul with a bond; he sha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k his word, he shall do according to all that proceeds out of his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f a woman also vow a vow unto the LORD, and bind herself by a bond, being in her father's ho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her you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r father hear her vow, and her bond wherewith she has bound her soul, and her father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ld his peace at her; then all her vows shall stand, and every bond wherewith she has bound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2026-06-03T07:35:22Z</dcterms:created>
  <dcterms:modified xsi:type="dcterms:W3CDTF">2026-06-03T07:35:22Z</dcterms:modified>
  <dc:title>எண்ணாகமம் : 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