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ஓர் நட்சத்திரம் தோன்றிடவே
தூதர்கள் பாடல்கள் பாடிடவே
தாவீதின் மரபினில் தோன்றினாரே
மரியன்னை புதல்வனாய் அவதர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பரமானந்தம்
இயேசு பாலனை போற்றிடுவோம்
ஆர்ப்பரிப்போம் நாம் அகமகிழ்வோம்
இச்சந்தோஷ செய்தியை எங்கும் கூற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ந்தையை காக்கும் ஆயர்களும்
சாஸ்திரியர் மூவரும் வந்தனரே
முன்னணை பாலனை கண்டனரே
பொன் போளம் தூபம் படைத்தனரே --- ஆனந்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த்லேகேம் ஊரில் ஏழைக்கோலமாய்
மானிடர் வாழவே வந்துதித்தார்
இந்நிலம் நலம் பெற இறைவன் வந்தார்
மன்னாதி மன்னனாம் மனுவேலனே --- ஆனந்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2026-07-31T14:59:02Z</dcterms:created>
  <dcterms:modified xsi:type="dcterms:W3CDTF">2026-07-31T14:59:02Z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