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ருணோதயம் எழுந்திடுவோம் 
பரண் இயேசுவைத் துதிப்போம் 
அருணோதயம் பரமானந்தம் 
பரனோடுறவாடவ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தைப் போன்றொரு அருணோதயம்
எம்மைச் சந்திக்கும் மனமே 
ஆ என்னானந்தம் ஜோதி சூரியனாம்
எந்தன் நேசரெழும்பும் நாள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ன்றியால் உ ள்ளம் பூரித்திடுதே 
அன்னையாமேசு காருண்யம் 
ஒவ்வொன்றாய் இதைத் தியானம் செய்யவும்
எவ்வாருமேற்ற சந்தர்ப்ப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ோன ராவினில் ஜீவித்தோர் பலர் 
புவி விட்டுமே போய் விட்டார் 
என்றாலும் நமக்கிந்த நாளையும் 
தந்த நேசரைத் துதிப்போ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ான் நிர்வாணியாய் வந்த வண்ணமே 
நிர்வாணியாக போகின்றேன் 
கூடச்  செல்லவும் பூவிலொன்றுண்டோ
நாடிப்  போமந்த நாட்டிற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 என் நேசரின் அன்பையெண்ணவும்
ஆனந்தம்  பரமானந்தம் 
ஆ என் நேசரோர் நவ வான் புவி
தானஞ் செய்ததே ஆனந்த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ார் தன் நேசரின்  மார்பில் சாய்ந்தேகும்
யாரிவள் கானகந்தன்னில் 
எந்தன் நேசரின்  கூடச் செல்கிறேன்
சொந்த ராஜ்யத்தில் சேரவ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கொண்டல் மோதும்  வறண்ட  நாடிதில் 
நண்பரே  கைவிடாதேயும் 
ஆசையோடு  நான்  வாரேன் என்  துக்கம்
பாசமாய்  அங்கு  தீர்த்தி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2026-07-30T13:14:44Z</dcterms:created>
  <dcterms:modified xsi:type="dcterms:W3CDTF">2026-07-30T13:14:44Z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