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தாக்கள் அவர்களுடையவர்களே; மாம்சத்தின்படி கிறிஸ்துவும் அவர்களில் பிறந்தாரே, இவர் என்றென்றைக்கும் ஸ்தோத்திரிக்கப்பட்ட சர்வத்திற்கும்மேலான தேவன். ஆமெ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தாக்கள் அவர்களுடையவர்களே; மாம்சத்தின்படி கிறிஸ்துவும் அவர்களில் பிறந்தாரே, இவர் என்றென்றைக்கும் ஸ்தோத்திரிக்கப்பட்ட சர்வத்திற்கும்மேலான தேவன். ஆமெ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வசனம் அவமாய்ப் போயிற்றென்று சொல்லக்கூடாது; ஏனென்றால், இஸ்ரவேல் வம்சத்தார் எல்லாரும் இஸ்ரவேலரல்லவ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வசனம் அவமாய்ப் போயிற்றென்று சொல்லக்கூடாது; ஏனென்றால், இஸ்ரவேல் வம்சத்தார் எல்லாரும் இஸ்ரவேலரல்லவ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ஆபிரகாமின் சந்ததியாரானாலும் எல்லாரும் பிள்ளைகளல்லவே; ஈசாக்கினிடத்தில் உன் சந்ததி விளங்குமென்று சொல்லியிருக்கிறத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ஆபிரகாமின் சந்ததியாரானாலும் எல்லாரும் பிள்ளைகளல்லவே; ஈசாக்கினிடத்தில் உன் சந்ததி விளங்குமென்று சொல்லியிருக்கிறத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ெப்படியென்றால், மாம்சத்தின்படி பிள்ளைகளானவர்கள் தேவனுடைய பிள்ளைகளல்ல, வாக்குத்தத்தத்தின்படி பிள்ளைகளானவர்களே அந்தச் சந்ததி என்றெண்ணப்படு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ெப்படியென்றால், மாம்சத்தின்படி பிள்ளைகளானவர்கள் தேவனுடைய பிள்ளைகளல்ல, வாக்குத்தத்தத்தின்படி பிள்ளைகளானவர்களே அந்தச் சந்ததி என்றெண்ணப்படு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வாக்குத்தத்தமான வார்த்தையாவது: குறித்த காலத்திலே வருவேன், அப்பொழுது சாராள் ஒரு குமாரனைப் பெறுவாள் என்பத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வுமல்லாமல், நம்முடைய பிதாவாகிய ஈசாக்கு என்னும் ஒருவனாலே ரெபெக்காள் கர்ப்பவதியானபோ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க்கு மிகுந்த துக்கமும் இடைவிடாத மனவேதனையும் உண்டாயிருக்கிறது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ள்ளைகள் இன்னும் பிறவாமலும், நல்வினை தீவினை ஒன்றும் செய்யாமலுமிருக்கையில், தேவனுடைய தெரிந்துகொள்ளுதலின்படியிருக்கிற அவருடைய தீர்மானம் கிரியைகளினாலே நிலைநிற்காமல் அழைக்கிறவராலே நிலைநிற்கும்படிக்க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ள்ளைகள் இன்னும் பிறவாமலும், நல்வினை தீவினை ஒன்றும் செய்யாமலுமிருக்கையில், தேவனுடைய தெரிந்துகொள்ளுதலின்படியிருக்கிற அவருடைய தீர்மானம் கிரியைகளினாலே நிலைநிற்காமல் அழைக்கிறவராலே நிலைநிற்கும்படிக்க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ள்ளைகள் இன்னும் பிறவாமலும், நல்வினை தீவினை ஒன்றும் செய்யாமலுமிருக்கையில், தேவனுடைய தெரிந்துகொள்ளுதலின்படியிருக்கிற அவருடைய தீர்மானம் கிரியைகளினாலே நிலைநிற்காமல் அழைக்கிறவராலே நிலைநிற்கும்படிக்க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ூத்தவன் இளையவனுக்கு ஊழியஞ்செய்வான் என்று அவளுடனே சொல்லப்ப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ூத்தவன் இளையவனுக்கு ஊழியஞ்செய்வான் என்று அவளுடனே சொல்லப்பட்ட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ூத்தவன் இளையவனுக்கு ஊழியஞ்செய்வான் என்று அவளுடனே சொல்லப்பட்ட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, யாக்கோபைச் சிநேகித்து, ஏசாவை வெறுத்தேன் என்றும் எழுதி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நாம் என்ன சொல்லுவோம்? தேவனிடத்திலே அநீதி உண்டென்று சொல்லலாமா? சொல்லக்கூடாத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மோசேயை நோக்கி: எவன்மேல் இரக்கமாயிருக்கச் சித்தமாயிருப்பேனோ அவன்மேல் இரக்கமாயிருப்பேன், எவன்மேல் உருக்கமாயிருக்கச் சித்தமாயிருப்பேனோ அவன்மேல் உருக்கமாயிருப்பேன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மோசேயை நோக்கி: எவன்மேல் இரக்கமாயிருக்கச் சித்தமாயிருப்பேனோ அவன்மேல் இரக்கமாயிருப்பேன், எவன்மேல் உருக்கமாயிருக்கச் சித்தமாயிருப்பேனோ அவன்மேல் உருக்கமாயிருப்பேன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க்கு மிகுந்த துக்கமும் இடைவிடாத மனவேதனையும் உண்டாயிருக்கிறது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விரும்புகிறவனாலுமல்ல, ஓடுகிறவனாலும் அல்ல, இரங்குகிற தேவனாலேயா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விரும்புகிறவனாலுமல்ல, ஓடுகிறவனாலும் அல்ல, இரங்குகிற தேவனாலேயா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லும் என்னுடைய வல்லமையை உன்னிடத்தில் காண்பிக்கும்படியாகவும், என்னுடைய நாமம் பூமியில் எங்கும் பிரஸ்தாபமாகும்படியாகவும், உன்னை நிலைநிறுத்தினேன் என்று பார்வோனுடனே சொன்னதாக வேதத்தில் சொல்லி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லும் என்னுடைய வல்லமையை உன்னிடத்தில் காண்பிக்கும்படியாகவும், என்னுடைய நாமம் பூமியில் எங்கும் பிரஸ்தாபமாகும்படியாகவும், உன்னை நிலைநிறுத்தினேன் என்று பார்வோனுடனே சொன்னதாக வேதத்தில் சொல்லியிருக்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தலால் எவன்மேல் இரக்கமாயிருக்கச் சித்தமாயிருக்கிறாரோ அவன்மேல் இரக்கமாயிருக்கிறார், எவனைக் கடினப்படுத்தச் சித்தமாயிருக்கிறாரோ அவனைக் கடினப்படுத்த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தலால் எவன்மேல் இரக்கமாயிருக்கச் சித்தமாயிருக்கிறாரோ அவன்மேல் இரக்கமாயிருக்கிறார், எவனைக் கடினப்படுத்தச் சித்தமாயிருக்கிறாரோ அவனைக் கடினப்படுத்த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ானால், அவர் இன்னும் ஏன் குற்றம்பிடிக்கிறார்? அவர் சித்தத்திற்கு எதிர்த்துநிற்பவன் யார்? என்று என்னுடனே சொல்லுவ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ானால், அவர் இன்னும் ஏன் குற்றம்பிடிக்கிறார்? அவர் சித்தத்திற்கு எதிர்த்துநிற்பவன் யார்? என்று என்னுடனே சொல்லுவாய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ானால், மனுஷனே, தேவனோடு எதிர்த்துத் தர்க்கிக்கிற நீ யார்? உருவாக்கப்பட்ட வஸ்து உருவாக்கினவனை நோக்கி: நீ என்னை ஏன் இப்படி உண்டாக்கினாயென்று சொல்லலாமா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ானால், மனுஷனே, தேவனோடு எதிர்த்துத் தர்க்கிக்கிற நீ யார்? உருவாக்கப்பட்ட வஸ்து உருவாக்கினவனை நோக்கி: நீ என்னை ஏன் இப்படி உண்டாக்கினாயென்று சொல்லலாமா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சொல்லுகிறது பொய்யல்ல, கிறிஸ்துவுக்குள் உண்மையைச் சொல்லுகிறேன் என்று பரிசுத்த ஆவிக்குள் என் மனச்சாட்சியும் எனக்குச் சாட்சியாயிருக்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ானால், மனுஷனே, தேவனோடு எதிர்த்துத் தர்க்கிக்கிற நீ யார்? உருவாக்கப்பட்ட வஸ்து உருவாக்கினவனை நோக்கி: நீ என்னை ஏன் இப்படி உண்டாக்கினாயென்று சொல்லலாமா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ிதியிட்ட ஒரே களிமண்ணினாலே குயவன் ஒரு பாத்திரத்தைக் கனமான காரியத்துக்கும், ஒரு பாத்திரத்தைக் கனவீனமான காரியத்துக்கும் பண்ணுகிறதற்கு மண்ணின்மேல் அவனுக்கு அதிகாரம் இல்லையோ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ிதியிட்ட ஒரே களிமண்ணினாலே குயவன் ஒரு பாத்திரத்தைக் கனமான காரியத்துக்கும், ஒரு பாத்திரத்தைக் கனவீனமான காரியத்துக்கும் பண்ணுகிறதற்கு மண்ணின்மேல் அவனுக்கு அதிகாரம் இல்லையோ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ிதியிட்ட ஒரே களிமண்ணினாலே குயவன் ஒரு பாத்திரத்தைக் கனமான காரியத்துக்கும், ஒரு பாத்திரத்தைக் கனவீனமான காரியத்துக்கும் பண்ணுகிறதற்கு மண்ணின்மேல் அவனுக்கு அதிகாரம் இல்லையோ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் தமது கோபத்தைக் காண்பிக்கவும், தமது வல்லமையைத் தெரிவிக்கவ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் தமது கோபத்தைக் காண்பிக்கவும், தமது வல்லமையைத் தெரிவிக்கவ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ம் மகிமைக்காக எத்தனமாக்கின கிருபாபாத்திரங்கள்மேல் தம்முடைய மகிமையின் ஐசுவரியத்தைத் தெரியப்படுத்தவும் சித்தமாய், அழிவுக்கு எத்தனமாக்கப்பட்ட கோபாக்கினைப் பாத்திரங்கள்மேல் மிகவும் நீடிய சாந்தத்தோடே பொறுமையாயிருந்தாரானால் உனக்கென்ன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ம் மகிமைக்காக எத்தனமாக்கின கிருபாபாத்திரங்கள்மேல் தம்முடைய மகிமையின் ஐசுவரியத்தைத் தெரியப்படுத்தவும் சித்தமாய், அழிவுக்கு எத்தனமாக்கப்பட்ட கோபாக்கினைப் பாத்திரங்கள்மேல் மிகவும் நீடிய சாந்தத்தோடே பொறுமையாயிருந்தாரானால் உனக்கென்ன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ம் மகிமைக்காக எத்தனமாக்கின கிருபாபாத்திரங்கள்மேல் தம்முடைய மகிமையின் ஐசுவரியத்தைத் தெரியப்படுத்தவும் சித்தமாய், அழிவுக்கு எத்தனமாக்கப்பட்ட கோபாக்கினைப் பாத்திரங்கள்மேல் மிகவும் நீடிய சாந்தத்தோடே பொறுமையாயிருந்தாரானால் உனக்கென்ன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யூதரிலிருந்துமாத்திரமல்ல, புறஜாதிகளிலுமிருந்து நம்மை அழைத்திருக்கிறார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ம்சத்தின்படி என் இனத்தாராகிய என் சகோதரருக்குப் பதிலாக நானே கிறிஸ்துவைவிட்டுச் சபிக்கப்பட்டவனாகவேண்டுமென்று விரும்புவேன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யூதரிலிருந்துமாத்திரமல்ல, புறஜாதிகளிலுமிருந்து நம்மை அழைத்திருக்கிறாரே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படி: எனக்கு ஜனங்களல்லாதவர்களை என்னுடைய ஜனங்கள் என்றும், சிநேகிக்கப்படாதிருந்தவளைச் சிநேகக்கப்பட்டவள் என்றும் சொல்லி அழைப்ப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ப்படி: எனக்கு ஜனங்களல்லாதவர்களை என்னுடைய ஜனங்கள் என்றும், சிநேகிக்கப்படாதிருந்தவளைச் சிநேகக்கப்பட்டவள் என்றும் சொல்லி அழைப்ப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என்னுடைய ஜனங்களல்லவென்று அவர்களுக்குச் சொல்லப்பட்ட இடத்திலே அவர்கள் ஜீவனுள்ள தேவனுடைய பிள்ளைகள் என்னப்படுவார்கள் என்று ஓசியாவின் தீர்க்கதரிசனத்தில் சொல்லியிருக்கிற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ல்லாமலும் இஸ்ரவேல் புத்திரருடைய இலக்கம் சமுத்திரத்தின் மணலத்தனையாயிருந்தாலும், மீதியாயிருப்பவர்கள் மாத்திரம் இரட்சிக்கப்படுவார்களென்றும்;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ல்லாமலும் இஸ்ரவேல் புத்திரருடைய இலக்கம் சமுத்திரத்தின் மணலத்தனையாயிருந்தாலும், மீதியாயிருப்பவர்கள் மாத்திரம் இரட்சிக்கப்படுவார்களென்றும்;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 நீதியோடே சீக்கிரமாய்த் தம்முடைய காரியத்தை நிறைவேற்றுவார்; கர்த்தர் பூமியிலே சீக்கிரமாகவே காரியத்தை நிறைவேற்றி முடிப்பார் என்றும் ஏசாயா இஸ்ரவேலரைக்குறித்துச் சொல்லுகி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ல்லாமலும் ஏசாயா முன்னே சொன்னபடி: சேனைகளின் கர்த்தர் நமக்குள்ளே ஒரு சந்ததியை மீதியாக வைக்காதிருந்தாரானால் நாம் சோதோமைப்போலாகி கொமோராவுக்கு ஒத்திருப்போ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ல்லாமலும் ஏசாயா முன்னே சொன்னபடி: சேனைகளின் கர்த்தர் நமக்குள்ளே ஒரு சந்ததியை மீதியாக வைக்காதிருந்தாரானால் நாம் சோதோமைப்போலாகி கொமோராவுக்கு ஒத்திருப்போ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ப்படியிருக்க நாம் என்னசொல்லுவோம்? நீதியைத் தேடாத புறஜாதியார் நீதியை அடைந்தார்கள். அது விசுவாசத்தினாலாகும் நீதிய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ம்சத்தின்படி என் இனத்தாராகிய என் சகோதரருக்குப் பதிலாக நானே கிறிஸ்துவைவிட்டுச் சபிக்கப்பட்டவனாகவேண்டுமென்று விரும்புவேனே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ப்படியிருக்க நாம் என்னசொல்லுவோம்? நீதியைத் தேடாத புறஜாதியார் நீதியை அடைந்தார்கள். அது விசுவாசத்தினாலாகும் நீதிய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திப்பிரமாணத்தைத் தேடின இஸ்ரவேலரோ நீதிப்பிரமாணத்தை அடையவில்லை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திப்பிரமாணத்தைத் தேடின இஸ்ரவேலரோ நீதிப்பிரமாணத்தை அடையவில்லை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னத்தினாலென்றால், அவர்கள் விசுவாசத்தினாலே அதைத் தேடாமல், நியாயப்பிரமாணத்தின் கிரியைகளினாலே தேடினபடியால் அதை அடையவில்லை; இடறுதற்கான கல்லில் இடறின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னத்தினாலென்றால், அவர்கள் விசுவாசத்தினாலே அதைத் தேடாமல், நியாயப்பிரமாணத்தின் கிரியைகளினாலே தேடினபடியால் அதை அடையவில்லை; இடறுதற்கான கல்லில் இடறின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னத்தினாலென்றால், அவர்கள் விசுவாசத்தினாலே அதைத் தேடாமல், நியாயப்பிரமாணத்தின் கிரியைகளினாலே தேடினபடியால் அதை அடையவில்லை; இடறுதற்கான கல்லில் இடறின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தோ, இடறுதற்கான கல்லையும், தவறுதற்கான கன்மலையையும், சீயோனில் வைக்கிறேன்; அவரிடத்தில் விசுவாசமாயிருப்பவன் எவனோ அவன் வெட்கப்படுவதில்லை என்று எழுதியிருக்கிறபடியாயிற்ற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தோ, இடறுதற்கான கல்லையும், தவறுதற்கான கன்மலையையும், சீயோனில் வைக்கிறேன்; அவரிடத்தில் விசுவாசமாயிருப்பவன் எவனோ அவன் வெட்கப்படுவதில்லை என்று எழுதியிருக்கிறபடியாயிற்ற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தோ, இடறுதற்கான கல்லையும், தவறுதற்கான கன்மலையையும், சீயோனில் வைக்கிறேன்; அவரிடத்தில் விசுவாசமாயிருப்பவன் எவனோ அவன் வெட்கப்படுவதில்லை என்று எழுதியிருக்கிறபடியா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ஸ்ரவேலரே; புத்திரசுவிகாரமும், மகிமையும், உடன்படிக்கைகளும், நியாயப்பிரமாணமும், தேவாராதனையும், வாக்குத்தத்தங்களும் அவர்களுடையவைகளே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ஸ்ரவேலரே; புத்திரசுவிகாரமும், மகிமையும், உடன்படிக்கைகளும், நியாயப்பிரமாணமும், தேவாராதனையும், வாக்குத்தத்தங்களும் அவர்களுடையவைகளே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ஸ்ரவேலரே; புத்திரசுவிகாரமும், மகிமையும், உடன்படிக்கைகளும், நியாயப்பிரமாணமும், தேவாராதனையும், வாக்குத்தத்தங்களும் அவர்களுடையவைகளே;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ઓ આપણા પિતાઓના વંશજો છે. અને તેઓ ખ્રિસ્તના દુન્યવી કુટુંબીજનો છે. ખ્રિસ્ત સર્વોપરી દેવ છે.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તુતિ નિત્ય કરો! આમીન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હા, આ યહૂદિઓ માટે હું ઘણું દુ:ખ અનુભવું છું. એમને આપેલું વચન દેવ પાળી ન શક્યો, એમ હું કહેવા માગ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. પરંતુ ઈસ્રાએલના માત્ર થોડાક યહૂદિઓ જ દેવના સાચા લોક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અને ઈબ્રાહિમના વંશજોમાં ફક્ત થોડાક માણસો જ તમારાં દેવનો સાચાં સંતાનો છે. દેવે ઈબ્રાહિમને આ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્યું હતું: “ઈસહાક જ તારો કાયદેસરનો દીકરો ગણા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આનો અર્થ એ છે કે ઈબ્રાહિમના બધા જ વંશજો કઈ દેવનાં સાચાં સંતાનો નથી. દેવે ઈબ્રાહિમને આપેલાં વચ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માણે જે સંતાનો દેવના થશે તે જ સંતાનો ઈબ્રાહિમનાં સાચાં સંતાનો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ઈબ્રાહિમને આપેલું દેવનું વચન આવું હતું: “યોગ્ય સમયે હું પાછો આવીશ, અને સારાને દીકરો થ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માત્ર એટલું જ નહિ, રિબકાને પણ દીકરો થયો. એક જ પિતાના એ દીકરા હતા. તે જ આપણા પિતા ઈસહા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ું ખ્રિસ્તમાં છું અને તમને સત્ય કહીં રહ્યો છું. હું અસત્ય બોલતો નથી. પવિત્ર આત્મા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(રિબકાને) બે દીકરા જન્મ્યા, તે પહેલાં દેવે રિબકાને કહ્યું હતું, “તારો મોટો દીકરો નાના દીકરા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ેવા કરશે.”એ છોકરાઓએ તેઓના જીવનમાં કંઈક સારું અથવા ખરાબ કર્યુ હોય એ પહેલા આવી ભવિષ્યવાણી થઈ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ા જન્મ પહેલાં દેવે આ કહ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ેથી કરીને દેવની પોતાની યોજના પ્રમાણે દેવની પસંદગી પામેલા છોકરાને એ સ્થાન મળે. એ છોકરાની પસંદગ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માં આવી કેમ કે માત્ર એને જ પસંદ કરવો એવી દેવની ઈચ્છા હતી અને તે એટલા માટે નહિ કે એ છોકરાઓએ તેમ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ીવનમાં કઈક સારાં અથવા ખોટાં કામો કર્યા હો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શાસ્ત્ર કહે છે તેમ, “યાકૂબને હું ચાહતો હતો, પરંતુ એસાવને હું ધિક્કારતો હત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ો આ બાબતમાં આપણે શું કહીશું? શું દેવ ન્યાયી નથી? એવું તો આપણે કહી શકીએ એમ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દેવે મૂસાને કહ્યું હતું, “જે વ્યક્તિ પર મારે કૃપા કરવી હશે, તેના પર હું કૃપા કરીશ. જે વ્યક્તિ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યા બતાવવી હશે તેના પર હું દયા દર્શાવ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વેદનાનું સંચાલન કરે છે. અને એવી સંવેદનાથી હું તમને કહું છું કે હું જૂઠું બોલ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થી જે વ્યક્તિ પર દયા કરવાનો દેવ નિર્ણય કરશે તેને દયા માટે દેવ પસંદ કરશે. લોકો શું ઈચ્છે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થવા તેઓ કેવા કેવા પ્રયત્ન કરે છે, તેના પર દેવની પસંદગીનો આધાર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શાસ્ત્રમાં દેવ ફારૂનને કહે છે: “તું મારું આ કામ કરે એટલા માટે મેં તને રાજા બનાવ્યો. તારા દ્વ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ું સાર્મથ્ય પ્રગટ કરવાની મારી ઈચ્છા હતી. આખી દુનિયામાં મારું નામ પ્રગટ થાય એમ હું ઈચ્છતો હત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આમ જે લોકોની તરફ દયા બતાવવી હોય એમની તરફ દેવ દયા દર્શાવે છે. અને જે લોકોને હઠીલા બનાવવા હો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ે દેવ હઠીલા બન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ો તમારામાંથી કોઈ મને પૂછશે: “જો આપણાં કાર્યો પર દેવનો અંકૂશ જ હોય, તો પછી આપણાં પાપ માટે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ાથી આપણી પર આરોપ મૂકે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દેવને પ્રશ્ન કરશો નહિ. તમે માત્ર માનવ છો; અને માનવોને એવો કોઈ હક્ક નથી કે તેઓ દેવને (આવા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શ્નો પૂછી શકે. માટીની બરણી તેના બનાવનારને પ્રશ્નો પૂછતી નથી. “તમે મને આવી જુદી જુદી વસ્તુઓ રૂપ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યહૂદિ લોકો માટે હું ઘણો દિલગીર છું અને સતત મારા હૃદયમાં ઉદાસીનતા અનુભવ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મ બનાવી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જે કુંભાર માટીની બરણી બનાવે છે, તે પોતાની ઈચ્છા મુજબ ગમે તે બનાવી શકે છે. જુદા જુદા રૂપ રંગ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સ્તુઓ બનાવવા તે એક જ માટીનો ઉપયોગ કરે છે. તે એક વસ્તુ વિશિષ્ટ હેતુથી કોઈ ખાસ ઉપયોગ માટે બનાવી શ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બીજી વસ્તુ રોજબરોજના ઉપયોગ માટે બનાવી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દેવે જે કર્યુ છે તે પણ કઈક આવું જ છે. દેવની ઈચ્છા હતી કે લોકો તેનો કોપ તેમજ સાર્મથ્ય જુએ.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 સર્વનાશને લાયક હતા, એમના પર દેવ ગુસ્સે થયો હતો, એવા લોકોને પણ દેવે ખૂબ જ ધીરજપૂર્વક સહન ક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એવા લોકો માટે પણ દેવે ધીરજથી રાહ જોઈ, જેથી કરીને દેવ પોતાનો સમૃદ્ધ મહિમા દર્શાવી શકે. જેઓ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ૃપા પ્રાપ્ત કરવાના હતા. તેથી આપણે જેઓ તેની કૃપાનાં પાત્રો છીએ અને જેમને તેણે તેનો મહિમા મેળવ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ૈયાર કર્યા છે તેમનામાં પોતાનો મહિમા પ્રગટ કર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એ લોકો તે આપણે જ છીએ. આપણે એવા માનવો છીએ કે જેમને દેવે તેડયા છે. યહૂદિઓ તેમજ બિનયહૂદિઓમાંથી દેવ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ઓ મારા ભાઈઓ અને બહેનો છે, મારું દુન્યવી કુટુંબ છે. એમને મદદ કરવાનું મને મન થાય છે. દેવનો અભિશા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ણને પસંદ ક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હોશિયાના અધ્યાયમાં શાસ્ત્ર કહે છે તેમ: “જે લોકો મારા નથી-તેઓને હું મારાં લોકો કહીશ. અને જે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પર મેં પ્રેમ નથી કર્યો તેઓ પર હું પ્રેમ કર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અને “એ જ ઠેકાણે દેવે કહ્યુ કે, ‘તમે મારી પ્રજા નથી’- તે જ ઠેકાણે તેઓ જીવંત દેવના દીકરા કહેવા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અને ઈસ્રાએલ વિષે યશાયા પોકારીને કહે છે કે:“સમુદ્રની રેતીના કણ જેટલા ઈસ્રાએલના અનેક લોક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ંતુ એમાંના થોડાક જ લોકો તારણ પામ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હા, પૃથ્વી પરના લોકોના ન્યાય તોળવાનું કાર્ય દેવ જલદી પૂર્ણ કર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યશાયાએ કહ્યું છે તેમ:“દેવ સર્વસમર્થ છે. આપણા માટે દેવે એના કેટલાએક માણસોને બચાવી લીધા, એવું જ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ે ન કર્યુ હોત તો, સદોમ અને ગમોરાશહેરોના લોકો જેવી આપણી દશા થાત.”યશાયા 1:9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તો આ બધાનો અર્થ શું થાય? એનો અર્થ આ છે કે: બિનયહૂદિ લોકો દેવ સાથે ન્યાયી થવાનો પ્રયત્ન કરતા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 મારા પર કે મારાં સગાંઓ પર આવે તો તેનો પણ સ્વીકાર કરીને હું યહૂદિઓને મદદ કરવા તૈયાર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 છતાં તેઓને દેવ સાથે ન્યાયી બનાવાયા અને તેઓ પોતાના વિશ્વાસને લીધે ન્યાયી ઠ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અને જ્યારે દેવ માટે ન્યાયી ઠરવા ઈસ્રાએલના લોકોએ નિયમશાસ્ત્રને અનુસરવાનો પ્રયત્ન કર્યો, ત્ય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સફળ ન થ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સફળ કેમ ન થયા? કેમ કે તેમણે પોતાનાં કાર્યોના બળના આધારે દેવ સાથે ન્યાયી થવાનો પ્રયત્ન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ને દેવમાં વિશ્વાસ ન હતો કે દેવ તેમને ન્યાયી બનાવશે. જે પથ્થર લોકોને પાડી નાંખે છે, તેની ઠોકર ખાઈ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પડ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એ પથ્થર વિષે શાસ્ત્ર કહે છે.“જુઓ, સિયોન માં મેં એક પથ્થર મૂક્યો છે કે જે લોકોને પાડી નાખશે.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થ્થર ઠોકર ખવડાવીને લોકોને પાપમાં પાડશે. પરંતુ જે કોઈ વ્યક્તિ એ પથ્થરમાં વિશ્વાસ રાખશે તે નિરાશ થશ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કારણ કે તેઓ તો ઈઝરાએલના લોકો છે. એ યહૂદિઓ તો ખાસ પસંદગી પામેલાં બાળકો છે. દેવે જે માનવો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ારો કર્યા છે એવા એ યહૂદિઓને દેવનો મહિમા પ્રાપ્ત થયેલો છે. દેવે મૂસાનું નિયમશાસ્ત્ર તેઓને આપ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ક્તિની સાચી પધ્ધત્તિ બતાવી હતી. અને દેવે એ યહૂદિઓને માટે વચન પણ આપ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2026-06-15T13:22:56Z</dcterms:created>
  <dcterms:modified xsi:type="dcterms:W3CDTF">2026-06-15T13:22:56Z</dcterms:modified>
  <dc:title>ரோமர்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