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presProps" Target="presProps.xml"/>
  <Relationship Id="rId67" Type="http://schemas.openxmlformats.org/officeDocument/2006/relationships/viewProps" Target="viewProps.xml"/>
  <Relationship Id="rId6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னக்கு மிகுந்த துக்கமும் இடைவிடாத மனவேதனையும் உண்டாயிருக்கிறது;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சொல்லுகிறது பொய்யல்ல, கிறிஸ்துவுக்குள் உண்மையைச் சொல்லுகிறேன் என்று பரிசுத்த ஆவிக்குள் என் மனச்சாட்சியும் எனக்குச் சாட்சியாயிருக்கிற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ாம்சத்தின்படி என் இனத்தாராகிய என் சகோதரருக்குப் பதிலாக நானே கிறிஸ்துவைவிட்டுச் சபிக்கப்பட்டவனாகவேண்டுமென்று விரும்புவேனே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ாம்சத்தின்படி என் இனத்தாராகிய என் சகோதரருக்குப் பதிலாக நானே கிறிஸ்துவைவிட்டுச் சபிக்கப்பட்டவனாகவேண்டுமென்று விரும்புவேனே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இஸ்ரவேலரே; புத்திரசுவிகாரமும், மகிமையும், உடன்படிக்கைகளும், நியாயப்பிரமாணமும், தேவாராதனையும், வாக்குத்தத்தங்களும் அவர்களுடையவைகளே;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இஸ்ரவேலரே; புத்திரசுவிகாரமும், மகிமையும், உடன்படிக்கைகளும், நியாயப்பிரமாணமும், தேவாராதனையும், வாக்குத்தத்தங்களும் அவர்களுடையவைகளே;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இஸ்ரவேலரே; புத்திரசுவிகாரமும், மகிமையும், உடன்படிக்கைகளும், நியாயப்பிரமாணமும், தேவாராதனையும், வாக்குத்தத்தங்களும் அவர்களுடையவைகளே;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ிதாக்கள் அவர்களுடையவர்களே; மாம்சத்தின்படி கிறிஸ்துவும் அவர்களில் பிறந்தாரே, இவர் என்றென்றைக்கும் ஸ்தோத்திரிக்கப்பட்ட சர்வத்திற்கும்மேலான தேவன். ஆமெ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ிதாக்கள் அவர்களுடையவர்களே; மாம்சத்தின்படி கிறிஸ்துவும் அவர்களில் பிறந்தாரே, இவர் என்றென்றைக்கும் ஸ்தோத்திரிக்கப்பட்ட சர்வத்திற்கும்மேலான தேவன். ஆமெ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ேவவசனம் அவமாய்ப் போயிற்றென்று சொல்லக்கூடாது; ஏனென்றால், இஸ்ரவேல் வம்சத்தார் எல்லாரும் இஸ்ரவேலரல்லவே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ந்தப்படி: எனக்கு ஜனங்களல்லாதவர்களை என்னுடைய ஜனங்கள் என்றும், சிநேகிக்கப்படாதிருந்தவளைச் சிநேகக்கப்பட்டவள் என்றும் சொல்லி அழைப்பே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ேவவசனம் அவமாய்ப் போயிற்றென்று சொல்லக்கூடாது; ஏனென்றால், இஸ்ரவேல் வம்சத்தார் எல்லாரும் இஸ்ரவேலரல்லவே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ஆபிரகாமின் சந்ததியாரானாலும் எல்லாரும் பிள்ளைகளல்லவே; ஈசாக்கினிடத்தில் உன் சந்ததி விளங்குமென்று சொல்லியிருக்கிறதே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ஆபிரகாமின் சந்ததியாரானாலும் எல்லாரும் பிள்ளைகளல்லவே; ஈசாக்கினிடத்தில் உன் சந்ததி விளங்குமென்று சொல்லியிருக்கிறதே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ெப்படியென்றால், மாம்சத்தின்படி பிள்ளைகளானவர்கள் தேவனுடைய பிள்ளைகளல்ல, வாக்குத்தத்தத்தின்படி பிள்ளைகளானவர்களே அந்தச் சந்ததி என்றெண்ணப்படுகிற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ெப்படியென்றால், மாம்சத்தின்படி பிள்ளைகளானவர்கள் தேவனுடைய பிள்ளைகளல்ல, வாக்குத்தத்தத்தின்படி பிள்ளைகளானவர்களே அந்தச் சந்ததி என்றெண்ணப்படுகிற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ல்லாமலும் ஏசாயா முன்னே சொன்னபடி: சேனைகளின் கர்த்தர் நமக்குள்ளே ஒரு சந்ததியை மீதியாக வைக்காதிருந்தாரானால் நாம் சோதோமைப்போலாகி கொமோராவுக்கு ஒத்திருப்போ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ல்லாமலும் ஏசாயா முன்னே சொன்னபடி: சேனைகளின் கர்த்தர் நமக்குள்ளே ஒரு சந்ததியை மீதியாக வைக்காதிருந்தாரானால் நாம் சோதோமைப்போலாகி கொமோராவுக்கு ஒத்திருப்போ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ந்த வாக்குத்தத்தமான வார்த்தையாவது: குறித்த காலத்திலே வருவேன், அப்பொழுது சாராள் ஒரு குமாரனைப் பெறுவாள் என்பதே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ந்த வாக்குத்தத்தமான வார்த்தையாவது: குறித்த காலத்திலே வருவேன், அப்பொழுது சாராள் ஒரு குமாரனைப் பெறுவாள் என்பதே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ப்படியிருக்க நாம் என்னசொல்லுவோம்? நீதியைத் தேடாத புறஜாதியார் நீதியை அடைந்தார்கள். அது விசுவாசத்தினாலாகும் நீதியே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ந்தப்படி: எனக்கு ஜனங்களல்லாதவர்களை என்னுடைய ஜனங்கள் என்றும், சிநேகிக்கப்படாதிருந்தவளைச் சிநேகக்கப்பட்டவள் என்றும் சொல்லி அழைப்பே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ப்படியிருக்க நாம் என்னசொல்லுவோம்? நீதியைத் தேடாத புறஜாதியார் நீதியை அடைந்தார்கள். அது விசுவாசத்தினாலாகும் நீதியே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துவுமல்லாமல், நம்முடைய பிதாவாகிய ஈசாக்கு என்னும் ஒருவனாலே ரெபெக்காள் கர்ப்பவதியானபோது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ள்ளைகள் இன்னும் பிறவாமலும், நல்வினை தீவினை ஒன்றும் செய்யாமலுமிருக்கையில், தேவனுடைய தெரிந்துகொள்ளுதலின்படியிருக்கிற அவருடைய தீர்மானம் கிரியைகளினாலே நிலைநிற்காமல் அழைக்கிறவராலே நிலைநிற்கும்படிக்கு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ள்ளைகள் இன்னும் பிறவாமலும், நல்வினை தீவினை ஒன்றும் செய்யாமலுமிருக்கையில், தேவனுடைய தெரிந்துகொள்ளுதலின்படியிருக்கிற அவருடைய தீர்மானம் கிரியைகளினாலே நிலைநிற்காமல் அழைக்கிறவராலே நிலைநிற்கும்படிக்கு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ள்ளைகள் இன்னும் பிறவாமலும், நல்வினை தீவினை ஒன்றும் செய்யாமலுமிருக்கையில், தேவனுடைய தெரிந்துகொள்ளுதலின்படியிருக்கிற அவருடைய தீர்மானம் கிரியைகளினாலே நிலைநிற்காமல் அழைக்கிறவராலே நிலைநிற்கும்படிக்கு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நீதிப்பிரமாணத்தைத் தேடின இஸ்ரவேலரோ நீதிப்பிரமாணத்தை அடையவில்லை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நீதிப்பிரமாணத்தைத் தேடின இஸ்ரவேலரோ நீதிப்பிரமாணத்தை அடையவில்லை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ூத்தவன் இளையவனுக்கு ஊழியஞ்செய்வான் என்று அவளுடனே சொல்லப்பட்டது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என்னத்தினாலென்றால், அவர்கள் விசுவாசத்தினாலே அதைத் தேடாமல், நியாயப்பிரமாணத்தின் கிரியைகளினாலே தேடினபடியால் அதை அடையவில்லை; இடறுதற்கான கல்லில் இடறின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என்னத்தினாலென்றால், அவர்கள் விசுவாசத்தினாலே அதைத் தேடாமல், நியாயப்பிரமாணத்தின் கிரியைகளினாலே தேடினபடியால் அதை அடையவில்லை; இடறுதற்கான கல்லில் இடறின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ீங்கள் என்னுடைய ஜனங்களல்லவென்று அவர்களுக்குச் சொல்லப்பட்ட இடத்திலே அவர்கள் ஜீவனுள்ள தேவனுடைய பிள்ளைகள் என்னப்படுவார்கள் என்று ஓசியாவின் தீர்க்கதரிசனத்தில் சொல்லியிருக்கிறது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டியே, யாக்கோபைச் சிநேகித்து, ஏசாவை வெறுத்தேன் என்றும் எழுதியிருக்கிறது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இதோ, இடறுதற்கான கல்லையும், தவறுதற்கான கன்மலையையும், சீயோனில் வைக்கிறேன்; அவரிடத்தில் விசுவாசமாயிருப்பவன் எவனோ அவன் வெட்கப்படுவதில்லை என்று எழுதியிருக்கிறபடியாயிற்று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இதோ, இடறுதற்கான கல்லையும், தவறுதற்கான கன்மலையையும், சீயோனில் வைக்கிறேன்; அவரிடத்தில் விசுவாசமாயிருப்பவன் எவனோ அவன் வெட்கப்படுவதில்லை என்று எழுதியிருக்கிறபடியாயிற்று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கையால் நாம் என்ன சொல்லுவோம்? தேவனிடத்திலே அநீதி உண்டென்று சொல்லலாமா? சொல்லக்கூடாதே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 மோசேயை நோக்கி: எவன்மேல் இரக்கமாயிருக்கச் சித்தமாயிருப்பேனோ அவன்மேல் இரக்கமாயிருப்பேன், எவன்மேல் உருக்கமாயிருக்கச் சித்தமாயிருப்பேனோ அவன்மேல் உருக்கமாயிருப்பேன் என்ற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 மோசேயை நோக்கி: எவன்மேல் இரக்கமாயிருக்கச் சித்தமாயிருப்பேனோ அவன்மேல் இரக்கமாயிருப்பேன், எவன்மேல் உருக்கமாயிருக்கச் சித்தமாயிருப்பேனோ அவன்மேல் உருக்கமாயிருப்பேன் என்ற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கையால் விரும்புகிறவனாலுமல்ல, ஓடுகிறவனாலும் அல்ல, இரங்குகிற தேவனாலேயாம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கையால் விரும்புகிறவனாலுமல்ல, ஓடுகிறவனாலும் அல்ல, இரங்குகிற தேவனாலேயாம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ேலும் என்னுடைய வல்லமையை உன்னிடத்தில் காண்பிக்கும்படியாகவும், என்னுடைய நாமம் பூமியில் எங்கும் பிரஸ்தாபமாகும்படியாகவும், உன்னை நிலைநிறுத்தினேன் என்று பார்வோனுடனே சொன்னதாக வேதத்தில் சொல்லியிருக்கிறது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ேலும் என்னுடைய வல்லமையை உன்னிடத்தில் காண்பிக்கும்படியாகவும், என்னுடைய நாமம் பூமியில் எங்கும் பிரஸ்தாபமாகும்படியாகவும், உன்னை நிலைநிறுத்தினேன் என்று பார்வோனுடனே சொன்னதாக வேதத்தில் சொல்லியிருக்கிற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ீங்கள் என்னுடைய ஜனங்களல்லவென்று அவர்களுக்குச் சொல்லப்பட்ட இடத்திலே அவர்கள் ஜீவனுள்ள தேவனுடைய பிள்ளைகள் என்னப்படுவார்கள் என்று ஓசியாவின் தீர்க்கதரிசனத்தில் சொல்லியிருக்கிறது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தலால் எவன்மேல் இரக்கமாயிருக்கச் சித்தமாயிருக்கிறாரோ அவன்மேல் இரக்கமாயிருக்கிறார், எவனைக் கடினப்படுத்தச் சித்தமாயிருக்கிறாரோ அவனைக் கடினப்படுத்துகிறார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தலால் எவன்மேல் இரக்கமாயிருக்கச் சித்தமாயிருக்கிறாரோ அவன்மேல் இரக்கமாயிருக்கிறார், எவனைக் கடினப்படுத்தச் சித்தமாயிருக்கிறாரோ அவனைக் கடினப்படுத்துகிறார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ப்படியானால், அவர் இன்னும் ஏன் குற்றம்பிடிக்கிறார்? அவர் சித்தத்திற்கு எதிர்த்துநிற்பவன் யார்? என்று என்னுடனே சொல்லுவாய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ப்படியானால், அவர் இன்னும் ஏன் குற்றம்பிடிக்கிறார்? அவர் சித்தத்திற்கு எதிர்த்துநிற்பவன் யார்? என்று என்னுடனே சொல்லுவாய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டியானால், மனுஷனே, தேவனோடு எதிர்த்துத் தர்க்கிக்கிற நீ யார்? உருவாக்கப்பட்ட வஸ்து உருவாக்கினவனை நோக்கி: நீ என்னை ஏன் இப்படி உண்டாக்கினாயென்று சொல்லலாமா?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டியானால், மனுஷனே, தேவனோடு எதிர்த்துத் தர்க்கிக்கிற நீ யார்? உருவாக்கப்பட்ட வஸ்து உருவாக்கினவனை நோக்கி: நீ என்னை ஏன் இப்படி உண்டாக்கினாயென்று சொல்லலாமா?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ிதியிட்ட ஒரே களிமண்ணினாலே குயவன் ஒரு பாத்திரத்தைக் கனமான காரியத்துக்கும், ஒரு பாத்திரத்தைக் கனவீனமான காரியத்துக்கும் பண்ணுகிறதற்கு மண்ணின்மேல் அவனுக்கு அதிகாரம் இல்லையோ?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ிதியிட்ட ஒரே களிமண்ணினாலே குயவன் ஒரு பாத்திரத்தைக் கனமான காரியத்துக்கும், ஒரு பாத்திரத்தைக் கனவீனமான காரியத்துக்கும் பண்ணுகிறதற்கு மண்ணின்மேல் அவனுக்கு அதிகாரம் இல்லையோ?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ேவன் தமது கோபத்தைக் காண்பிக்கவும், தமது வல்லமையைத் தெரிவிக்கவும்,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ேவன் தமது கோபத்தைக் காண்பிக்கவும், தமது வல்லமையைத் தெரிவிக்கவும்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ல்லாமலும் இஸ்ரவேல் புத்திரருடைய இலக்கம் சமுத்திரத்தின் மணலத்தனையாயிருந்தாலும், மீதியாயிருப்பவர்கள் மாத்திரம் இரட்சிக்கப்படுவார்களென்றும்;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ேவன் தமது கோபத்தைக் காண்பிக்கவும், தமது வல்லமையைத் தெரிவிக்கவும்,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தாம் மகிமைக்காக எத்தனமாக்கின கிருபாபாத்திரங்கள்மேல் தம்முடைய மகிமையின் ஐசுவரியத்தைத் தெரியப்படுத்தவும் சித்தமாய், அழிவுக்கு எத்தனமாக்கப்பட்ட கோபாக்கினைப் பாத்திரங்கள்மேல் மிகவும் நீடிய சாந்தத்தோடே பொறுமையாயிருந்தாரானால் உனக்கென்ன?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தாம் மகிமைக்காக எத்தனமாக்கின கிருபாபாத்திரங்கள்மேல் தம்முடைய மகிமையின் ஐசுவரியத்தைத் தெரியப்படுத்தவும் சித்தமாய், அழிவுக்கு எத்தனமாக்கப்பட்ட கோபாக்கினைப் பாத்திரங்கள்மேல் மிகவும் நீடிய சாந்தத்தோடே பொறுமையாயிருந்தாரானால் உனக்கென்ன?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 யூதரிலிருந்துமாத்திரமல்ல, புறஜாதிகளிலுமிருந்து நம்மை அழைத்திருக்கிறாரே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ல்லாமலும் இஸ்ரவேல் புத்திரருடைய இலக்கம் சமுத்திரத்தின் மணலத்தனையாயிருந்தாலும், மீதியாயிருப்பவர்கள் மாத்திரம் இரட்சிக்கப்படுவார்களென்றும்;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ர் நீதியோடே சீக்கிரமாய்த் தம்முடைய காரியத்தை நிறைவேற்றுவார்; கர்த்தர் பூமியிலே சீக்கிரமாகவே காரியத்தை நிறைவேற்றி முடிப்பார் என்றும் ஏசாயா இஸ்ரவேலரைக்குறித்துச் சொல்லுகி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னக்கு மிகுந்த துக்கமும் இடைவிடாத மனவேதனையும் உண்டாயிருக்கிறது;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69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ছি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আমি ইহুদী সমাজের জন্য অন্তরে সবসময় গভীর দুঃখ ও বেদনা অনুভব করছ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তারা আমার ভাই ও বোন, আমার স্বজাতি৷ তাদের যদি সাহায্য করতে পারতাম! এমন কি আমার এমন ইচ্ছাও জাগে 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দের বদলে আমি য়েন অভিশপ্ত এবং খ্রীষ্ট থেকে বিচ্ছিন্ন হ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তারা ইস্রায়েল বংশেরই মানুষ৷ ঈশ্বর তাদের পুত্র হবার অধিকার দিয়েছেন, নিজের মহিমা দেখিয়েছেন, ধর্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য়ম দিয়েছেন৷ ঈশ্বর তাদেরই মোশির দেওয়া বিধি-ব্যবস্থা, সঠিক উপাসনা পদ্ধতি এবং তাঁর প্রতিশ্রুত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য়েছি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ঐ লোকেরাই আমাদের মহান পিতৃপুরুষদের বংশধর এবং খ্রীষ্ট এই জাতির মধ্য দিয়েই পার্থিব জগতে এসেছি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ঈশ্বর, যিনি সবার ওপর কর্ত্তৃত্ব করেন, যুগে যুগে তিনি প্রশংসিত হোন্! আমেন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আমি একথা বলছি না য়ে ঈশ্বরের য়ে প্রতিশ্রুতি তাদের জন্য ছিল তা তিনি পূর্ণ করেন নি৷ কিন্ত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এবিষয়ে হোশেয়ের পুস্তকে লেখা আছে:‘যাঁরা আমার লোক নয়, তাদের আমি নিজের লোক বলব, য়ে প্রিয়তম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ইস্রায়েলের সমস্ত মানুষই সত্যিকার ইস্রায়েলের লোক ন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এমনও নয় য়ে অব্রাহামের বংশের বলেই তারা সত্যিকারের সন্তান; কিন্তু ঈশ্বর বলেছিলেন, ‘কেবল ইসহাক্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র বৈধ পুত্র হব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এর অর্থ হোল এই য়ে দৈহিকভাবে জন্মপ্রাপ্ত অব্রাহামের সন্তানরা সকলেই ঈশ্বরের সন্তান নয়৷ অব্রাহাম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কৃত বংশধর তারাই যাঁরা অব্রাহামের কাছে ঈশ্বরের প্রতিশ্রুতি অনুসারে জন্মলাভ করে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এই রকম কথা যিশাইয় আগেই বলেছিলেন: ‘সর্বশক্তিমান প্রভু যদি আমাদের জন্য কিছু বংশধর রেখে না দিতে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বে এতদিনে আমরা সদোমের তুল্য হতাম, আমরা এতদিনে ঘমোরার তুল্য হতাম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তিনি অব্রাহামকে এই প্রতিশ্রুতি দিয়েছিলেন: ‘নিরুপিত সময়ে আমি পুনর্বার আসব তখন সারার এক পুত্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ব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তাহলে এসবের অর্থ কি? অর্থ এই, যাঁরা অইহুদী তারা ঈশ্বরের সাক্ষাতে ধার্মিক প্রতিপন্ন হবার কো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ছিল না তাকে আমার প্রিয়তমা বলব৷’ হোশেয় 2:23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চেষ্টা করে নি; তাদেরই ঈশ্বর ধার্মিক প্রতিপন্ন করলেন৷ তাদের বিশ্বাসের জন্য তারা ধার্মিক প্রতিপন্ন হ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শুধু তাই নয়, রিবিকাও একজন মানুষের কাছ থেকেই সন্তান পেয়েছিলেন, তিনি আমাদের পূর্বপুরুষ ইসহাক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সেই সন্তান দুটির জন্ম হবার পূর্বে ঈশ্বর রিবিকাকে বলেছিলেন: ‘তোমার সন্তানদের মধ্যে জ্যেষ্ঠ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নিষ্ঠের দাস হবে৷’তাদের জন্মের পূর্বেই ঈশ্বর এই কথা জানিয়েছিলেন কারণ ঈশ্বরের সংকল্প অনুসারে ত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নোনীত হয়েছি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আর ইস্রায়েলীরা বিধি-ব্যবস্থা পালন করার মধ্য দিয়ে ধার্মিক প্রতিপন্ন হবার চেষ্টা করেও কৃতকার্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য় ন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সেই সন্তান মনোনীত হল তার কৃত কোন কর্মের জন্য নয় বরং এই জন্যে য়ে ঈশ্বর তাকেই আব্বান করেছি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কারণ তারা তাদের কৃতকার্য়ের দ্বারা ধার্মিক প্রতিপন্ন হবার চেষ্টা করেছে৷ ধার্মিক প্রতিপন্ন হব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ন্য তারা ঈশ্বরের ওপর বিশ্বাস করে নি, তারা ব্যাঘাতজনক পাথরে ধাক্কা পেয়ে হোঁচট খেয়ে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‘আর য়েখানে ঈশ্বর বলেছিলেন তোমরা আমার লোক নও, সেখানেই তাদের বলা যাবে জীবন্ত ঈশ্বরের সন্তান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আর শাস্ত্রে য়েমন বলে: ‘আমি যাকোবকে ভালোবেসেছি, কিন্তু এষৌকে ঘৃণা করেছি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শাস্ত্রে য়েমন লেখা আছে:‘দেখ, আমি সিযোনে একটি পাথর রাখছি যাতে মানুষ হোঁচট খেয়ে পড়ে যাব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ন্তু যাঁরা তাঁর ওপর বিশ্বাস করবে তারা কখনও লজ্জায় পড়বে না৷’যিশাইয় 8:14; 28:16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তাহলে আমরা কি বলব? ঈশ্বরে কি অন্যায় আছে? আমরা তা বলতে পারি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ঈশ্বর, মোশিকে বলেছিলেন, ‘আমি যাকে দয়া করতে চাই, তাকেই দয়া করব৷ যাকে করুণা করতে চাই, তাক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9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ুণা করব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9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তাই ঈশ্বর তাকেই মনোনীত করেন যাকে করুণা করবেন বলে ঠিক করেছেন৷ তাই মানুষের চেষ্টা বা তার ইচ্ছ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9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ওপর তাঁর মনোনয়ন নির্ভর করে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9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শাস্ত্রে আছে ঈশ্বর ফরৌণকে উদ্দেশ্য করে বললেন, ‘তুমি আমার জন্য এই কাজ করবে, এই জন্যই আমি তোমা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9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াজা করেছি, য়েন তোমার মধ্য দিয়ে আমি আমার ক্ষমতা প্রকাশ করতে পারি ও সারা জগতে আমার নাম ঘোষিত হয়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োশেয় 1:10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9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সেজন্য ঈশ্বর যাকে দয়া করতে চান, তাকেই দয়া করেন আর যার অন্তর ঈশ্বর কঠোর করতে চান, তার অন্ত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9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ঠোর করে তো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9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তাহলে তোমরা হয়তো আমাকে বলতে পার: ‘তবে ঈশ্বর কেন পাপের জন্য মানুষদের দোষী করেন? কারণ ঈশ্বর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9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ইচ্ছা কে প্রতিরোধ করতে পার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9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তা সত্য, কিন্তু তুমি কে? ঈশ্বরকে প্রশ্ন করার কোন অধিকার তোমার নেই৷ মাটির পাত্র কি নির্মাণকর্তা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9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শ্ন করতে পারে? মাটির পাত্র কখনও নির্মাতাকে বলে না, ‘তুমি কেন আমাকে এমন করে গড়লে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9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কাদামাটির ওপরে কুমোরের কি কোন অধিকার নেই, সে কি একই মাটির তাল থেকে তার ইচ্ছামত দুরকম পাত্র তৈর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9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তে পারে না? একটি বিশেষ ব্যবহারের জন্য আর অন্যটি সাধারণ ব্যবহারের জন্য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9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ঈশ্বর যদিও চেয়েছিলেন, য়ে লোকেদের বিনাশের জন্য প্রস্তুত করা হয়েছে তাদের ওপর তিনি তাঁর ক্রোধ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9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কাশ করবেন ও তাঁর ক্ষমতার স্পষ্ট প্রমাণ দেবেন, তবু ঈশ্বর তাঁর ক্রোধের পাত্রদের প্রতি অসীম ধৈর্য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যিশাইয় ইস্রায়েল সম্বন্ধে উচ্চকণ্ঠে বলেছিলেন: ‘যদি ইস্রায়েলীদের সংখ্যা সমুদ্র তীরের বালুকণ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9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খিয়েছ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9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যাতে সেই দয়ার পাত্রদের, যাদের তিনি মহিমা প্রাপ্তির য়োগ্য করে তৈরী করেছিলেন, তাদের কাছে তাঁ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9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হিমার ঐশ্বর্য সম্বন্ধে পরিচয় করাতে পার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9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আমরাই সেই লোক, ঈশ্বর যাদের আহ্বান করেছেন৷ ইহুদী বা অইহুদীর মধ্য থেকে ঈশ্বর আমাদের আহ্বান করেছ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ত অগনিত হয়, তবুও তাদের মধ্য থেকে অবশিষ্ট কিছু মানুষ শেষ পর্যন্ত উদ্ধার পা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বিচারের ব্যাপারে প্রভু এই পৃথিবীতে যা করবেন বলেছেন, তিনি তা পূর্ণ করবেন, শিগ্গিরই তা শেষ করবেন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আমি খ্রীষ্টেতে আছি এবং সত্যি বলছি৷ পবিত্র আত্মা দ্বারা পরিচালিত আমার বিবেকও বলছে য়ে আমি মিথ্য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2026-07-30T22:31:37Z</dcterms:created>
  <dcterms:modified xsi:type="dcterms:W3CDTF">2026-07-30T22:31:37Z</dcterms:modified>
  <dc:title>ரோமர் : 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