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ார்ந்த கர்த்தர்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 கால் விலாவின் காய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விள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ப்பரோ தூத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ிட்டக் காயங்கள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ரே சாஷ்டாங்க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டுவர் தம் கண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மாதானக் கர்த்தர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ெய்வாட்டுக் குட்டி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ஓய்ந்து ஜெப ஸ்தோத்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ை நிரப்ப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்வார் என்றென்றைக்கும் 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ம் எவ்வ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லோக பாக்கிய சிறப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ங்கி வள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ண்டாண்டும் ஆள்வோர்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ாசரங்கள் சிஷ்டித்தோ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ெய்வம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ாய் ஆருயி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 என் மீட்ப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நித்திய கால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த் து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ிசையாய்ப் பேரோசைய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கீதம் முழங்க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ே போற்றிட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மாண்டோர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காலமும் அ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வேந்தர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2026-09-14T10:07:46Z</dcterms:created>
  <dcterms:modified xsi:type="dcterms:W3CDTF">2026-09-14T10:07:46Z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