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ம் இந்த நேரத்தில்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ன்று நூற்றிருபது பேர் சென்றதோர் 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ட்டினில் – வந்தமர்ந்த வான்அக்கினிய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ம் இந்த நேரத்தில்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முத்திரத்தை இரண்டாக பிளந்த எ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மே – உலர்ந்த தரையை எங்கள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ய வேணுமே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ஆறு லட்சம் இஸ்ரவேலர் அப்பம் தண்ண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ைவில்லாமல் – நாற்பதாண்டு வனாந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ின எம் தெய்வமே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ின் சேனைகளின் முன் நட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யோசுவாவின் போர்க்களத்தில் வீரனாய் மு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றவர் – சந்திர சூர்ய மண்டல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ித்து நிற்கச் செய்தவர்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ஏழை எலியாவின் மேலே வல்லம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றவர் – பாரில் பாகால் கோபு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ித்துப் போடும் தெய்வமே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9. ஆதிக் கிறிஸ்து சீஷர் முதல் இன்று 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ரை – ஆசீர் வதித்து வல்லமை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ளும் எங்கள் தெய்வமே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0. புதிய வானம் புதிய பூமி ஆக்கி ஆ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மே – எங்கள் சேனாதிபத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வாரே – புதிய எருசலே மீ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களைச் சேருமெ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ுன்னே செல்லுமே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மை நம்பி உம்மை சார்ந்து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ப்படுத்தவே அடியார் தொட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லையை நீர் ஆசீர்;வதிக்க வேணுமே – இஸ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ஸ்நானகன் யோவானோடேசு ஸ்நானம் வா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ளையில் – வந்தமர்ந்த வான் புறா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2026-07-09T07:15:24Z</dcterms:created>
  <dcterms:modified xsi:type="dcterms:W3CDTF">2026-07-09T07:15:24Z</dcterms:modified>
  <dc:title>துதிப் பாடல்கள் : 605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