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2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g to the Lord of harvest, 
Sing songs of love and praise ; 
With joyful hearts and voices 
Your hallelujahs raise: 
By Him the rolling seasons 
In fruitful order move, 
Sing to the Lord of harvest 
A song of happy lov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By Him the clouds drop fatness, 
The deserts bloom and spring, 
The hills leap up in gladness, 
The valleys laugh and sing: 
He filleth with His fulness 
All things with large increase; 
He crowns the year with goodness, 
With plenty and with peac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ap on His sacred altar 
The gifts His goodness gave, 
The golden sheaves of harvest, 
The souls He died to save: 
Your hearts lay down before Him, 
When at His feet ye fall, 
And with your lives adore Him, 
Who gave His life for all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o God the gracious Father, 
Who made us  very good  ; 
To Christ, who, when we wandered, 
Restored us with His blood; 
And to the Holy Spirit, 
Who doth upon us pour 
His blessed dews and sunshine, 
Be praise for evermor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2026-06-18T04:17:14Z</dcterms:created>
  <dcterms:modified xsi:type="dcterms:W3CDTF">2026-06-18T04:17:14Z</dcterms:modified>
  <dc:title>Hymn : 1059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