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யர் புகழ் எல்ல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ற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வளரட்டும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து மறை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ளைய தினம் குற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கனே (மகள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வரை காத்த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ர்த்து வை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டன் புறித்திட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யே வெறுத்துவிட்ட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ிடு கர்த்த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ன்றி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ன்னலம் நோக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நலம் தே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இருந்த சிந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இருக்க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ம் செய்த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த்தை சாகடி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வாழ்ந்த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 சுமப்ப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யே மாறி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பொறுமை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 அமைதி வ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2026-07-31T14:56:58Z</dcterms:created>
  <dcterms:modified xsi:type="dcterms:W3CDTF">2026-07-31T14:56:58Z</dcterms:modified>
  <dc:title>துதிப் பாடல்கள் : 795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