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யர் புகழ்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ற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ளரட்டும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து மற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ைய தினம் குற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கனே (மகள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காத்த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்த்து வை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டன் புறித்திட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ே வெறுத்துவி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ிடு கர்த்த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ன்றி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ன்னலம் நோக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நலம் தே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இருந்த சிந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இருக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த்தை சாகட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வாழ்ந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சுமப்ப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ே மாற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 அமைதி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2026-09-15T16:43:56Z</dcterms:created>
  <dcterms:modified xsi:type="dcterms:W3CDTF">2026-09-15T16:43:56Z</dcterms:modified>
  <dc:title>துதிப் பாடல்கள் : 795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