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38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od of Abraham praise!
Who reigns enthroned above, 
Ancient of everlasting days,
And God of love !
Jehovah,great I AM !
By earth and Heaven confest !
I bow, and bless the sacred name,
For ever blest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 God of Abraham praise !
At whose supreme command
From earth I rise, and seek the joys
At His right hand :
I all on earth forsake,
Its wisdom, fame, and power,
And Him my only portion make,
My Shield and Tow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 God of Abraham praise !
Whose all-sufficient grace
Shall guide me all my happy days
In all my ways :He calls a worm His friend !
He calls Himself my God !
And He shall save me to the end
Through Jesus' blood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e by Himself hath sworn,
I on His oath depend ;
I shall, on eagles' wings up borne,
To heaven ascend :
I shall behold His face,
I shall His power adore,
And sing the wonders of His grace
For evermore 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The whole triumphant host
Give thanks to God on high:
Hail ! Father, Son, and Holy
They ever cry :  [Ghost !
Hail ! Abraham's God and mine !
I join the heavenly lays;
All might and majesty are Thine,
And endless praise!
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2026-06-17T18:43:54Z</dcterms:created>
  <dcterms:modified xsi:type="dcterms:W3CDTF">2026-06-17T18:43:54Z</dcterms:modified>
  <dc:title>Hymn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