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35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டி மன்னர்கள் மேடைய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ிகு உன்னத வீடதையும் – நீங்க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ட்டிடையே பிறந்தாட்டிடையார் தொழ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ந்தனையோ தரையில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ீய பேய்த்திரள் ஒடுதற்கும் உம்ப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ய்த்திரள் பாடுதற்கும் -உனைப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ன்பற்றுவோர் முற்றும் துன்பற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ந்தற்கும் பெற்ற நற்கோலம் இத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 மங்கல காரண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 தங்கிய பூரணனே- நரர் வாழ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 துறந்தோர் ஏழையாய்ப் பிறந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ண்மையே தாரணன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தி மங்கின எங்களு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தி சிங்கினர் தங்களுக்கும்- உன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ட்சியும் திவ்விய காட்சி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ோன்றிட வையாய் துங்கவ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2026-07-30T13:14:36Z</dcterms:created>
  <dcterms:modified xsi:type="dcterms:W3CDTF">2026-07-30T13:14:36Z</dcterms:modified>
  <dc:title>துதிப் பாடல்கள் : 44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