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் பெருகின இ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வெளிப்பட்டதே – பா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றுதல் போக்க சிலுவ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 வெள்ளம் பாய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ர்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ணிகள் அடித்து தொங்கிய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க்காய் அழ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வர்கள் நடுவில் – கதறிய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க்காய் அழ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மீட்க துடி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இயேசுவின் அன்பு – அது அளவிட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ர் இயேசுவின் அன்ப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ற்கரை மணலை கணக்கிட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ன்பிற்கீட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ர்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 நாயகன் சிந்தியரத்தம் அன்பாய் வழிகி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பட்ட ஜனங்களை மீ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் போகி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ர்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2026-09-15T09:53:49Z</dcterms:created>
  <dcterms:modified xsi:type="dcterms:W3CDTF">2026-09-15T09:53:49Z</dcterms:modified>
  <dc:title>துதிப் பாடல்கள் : 149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