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பெருகின இ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வெளிப்பட்டதே – ப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றுதல் போக்க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 வெள்ளம் பாய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ணிகள் அடித்து தொங்கிய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க்காய் அழ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வர்கள் நடுவில் – கதறிய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க்காய் அழ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மீட்க துட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ுவின் அன்பு – அது அளவிட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ற்கரை மணலை கணக்க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ன்பிற்கீட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நாயகன் சிந்தியரத்தம் அன்பாய் வழி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பட்ட ஜனங்கள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போகி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ன்பர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2026-07-30T13:45:59Z</dcterms:created>
  <dcterms:modified xsi:type="dcterms:W3CDTF">2026-07-30T13:45:59Z</dcterms:modified>
  <dc:title>துதிப் பாடல்கள் : 149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