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make my life a little light 
Within the world to glow ; 
A little flame that burneth bright, 
Wherever I may go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d make my life a little flower 
That giveth joy to all, 
Content to bloom in native bower, 
Although the place be sma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d make my life a little song 
That comforteth the sad, 
That helpeth others to be strong, 
And makes the singer gla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od make my life a little staff, 
Whereon the weak may rest ; 
That so what health and strength I have 
May serve my neighbours bes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God make my life a little hymn 
Of tenderness and praise ; 
Of faith — that never waxeth dim, 
In all His wondrous way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2026-07-31T14:49:36Z</dcterms:created>
  <dcterms:modified xsi:type="dcterms:W3CDTF">2026-07-31T14:49:36Z</dcterms:modified>
  <dc:title>Hymn : 1143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