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ோயாக்கீமின் மற்ற வர்த்தமானங்களும், அவன்செய்தவை யாவும், யூதாவுடைய ராஜாக்களின் நாளாகமப் புஸ்தகத்தில் அல்லவோ எழுதியிருக்கிற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யோயாக்கீமின் மற்ற வர்த்தமானங்களும், அவன்செய்தவை யாவும், யூதாவுடைய ராஜாக்களின் நாளாகமப் புஸ்தகத்தில் அல்லவோ எழுதியிருக்கிற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ோயாக்கீம் தன் பிதாக்களோடே நித்திரையடைந்தபின், அவன் குமாரனாகிய யோயாக்கீன் அவன் ஸ்தானத்தில் ராஜாவா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கிப்தின் ராஜா அப்புறம் தன் தேசத்திலிருந்து புறப்பட்டு வரவில்லை; எகிப்தின் நதிதுவக்கி ஐபிராத்து நதிமட்டும் எகிப்தின் ராஜாவுக்கு இருந்த யாவையும் பாபிலோன் ராஜா பிடித்திருந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கிப்தின் ராஜா அப்புறம் தன் தேசத்திலிருந்து புறப்பட்டு வரவில்லை; எகிப்தின் நதிதுவக்கி ஐபிராத்து நதிமட்டும் எகிப்தின் ராஜாவுக்கு இருந்த யாவையும் பாபிலோன் ராஜா பிடித்திருந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ோயாக்கீன் ராஜாவாகிறபோது பதினெட்டு வயதாயிருந்து, எருசலேமிலே மூன்று மாதம் அரசாண்டான்; எருசலேம் ஊரானாகிய எல்நாத்தானின் குமாரத்தியான அவன் தாயின்பேர் நெகுஸ்தா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ோயாக்கீன் ராஜாவாகிறபோது பதினெட்டு வயதாயிருந்து, எருசலேமிலே மூன்று மாதம் அரசாண்டான்; எருசலேம் ஊரானாகிய எல்நாத்தானின் குமாரத்தியான அவன் தாயின்பேர் நெகுஸ்தா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் தன் தகப்பன் செய்தபடியெல்லாம் கர்த்தரின் பார்வைக்குப் பொல்லாப்பானதைச் செய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க்காலத்திலே பாபிலோன் ராஜாவாகிய நேபுகாத்நேச்சாரின் சேவகர் எருசலேமுக்கு வந்தார்கள்; நகரம் முற்றிக்கை போடப்பட்ட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ாபிலோன் ராஜாவாகிய நேபுகாத்நேச்சாருடைய சேவகர் நகரத்தை முற்றிக்கை போடுகையில் அவன் தானும் அதற்கு விரோதமாய் வந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ன் நாட்களிலே பாபிலோன் ராஜாவாகிய நேபுகாத்நேச்சார் வந்தான்; யோயாக்கீம் மூன்று வருஷம் அவனைச் சேவித்து, பின்பு அவனுக்கு விரோதமாகக் கலகம்பண்ணின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யூதாவின் ராஜாவாகிய யோயாக்கீனும், அவன் தாயும், அவன் ஊழியக்காரரும், அவன் பிரபுக்களும், பிரதானிகளும் பாபிலோன் ராஜாவினிடத்திற்குப் புறப்பட்டுப்போனார்கள்; அவனைப் பாபிலோன் ராஜா தன் ஆளுகையின் எட்டாம் வருஷத்திலே பிடித்துக் கொண்ட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யூதாவின் ராஜாவாகிய யோயாக்கீனும், அவன் தாயும், அவன் ஊழியக்காரரும், அவன் பிரபுக்களும், பிரதானிகளும் பாபிலோன் ராஜாவினிடத்திற்குப் புறப்பட்டுப்போனார்கள்; அவனைப் பாபிலோன் ராஜா தன் ஆளுகையின் எட்டாம் வருஷத்திலே பிடித்துக் கொண்ட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யூதாவின் ராஜாவாகிய யோயாக்கீனும், அவன் தாயும், அவன் ஊழியக்காரரும், அவன் பிரபுக்களும், பிரதானிகளும் பாபிலோன் ராஜாவினிடத்திற்குப் புறப்பட்டுப்போனார்கள்; அவனைப் பாபிலோன் ராஜா தன் ஆளுகையின் எட்டாம் வருஷத்திலே பிடித்துக் கொண்ட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ங்கேயிருந்து கர்த்தருடைய ஆலயத்தின் சகல பொக்கிஷங்களையும், ராஜாவுடைய அரமனையின் பொக்கிஷங்களையும் எடுத்துக்கொண்டு, இஸ்ரவேலின் ராஜாவாகிய சாலொமோன் கர்த்தருடைய ஆலயத்தில் உண்டாக்கியிருந்த பொன் பணிமுட்டுகளையெல்லாம், கர்த்தர் சொல்லியிருந்தபடியே உடைத்துப்போட்ட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ங்கேயிருந்து கர்த்தருடைய ஆலயத்தின் சகல பொக்கிஷங்களையும், ராஜாவுடைய அரமனையின் பொக்கிஷங்களையும் எடுத்துக்கொண்டு, இஸ்ரவேலின் ராஜாவாகிய சாலொமோன் கர்த்தருடைய ஆலயத்தில் உண்டாக்கியிருந்த பொன் பணிமுட்டுகளையெல்லாம், கர்த்தர் சொல்லியிருந்தபடியே உடைத்துப்போட்ட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ங்கேயிருந்து கர்த்தருடைய ஆலயத்தின் சகல பொக்கிஷங்களையும், ராஜாவுடைய அரமனையின் பொக்கிஷங்களையும் எடுத்துக்கொண்டு, இஸ்ரவேலின் ராஜாவாகிய சாலொமோன் கர்த்தருடைய ஆலயத்தில் உண்டாக்கியிருந்த பொன் பணிமுட்டுகளையெல்லாம், கர்த்தர் சொல்லியிருந்தபடியே உடைத்துப்போட்ட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ருசலேமியர் அனைவரும் சகல பிரபுக்களும் சகல பராக்கிரமசாலிகளுமாகிய பதினாயிரம்பேரையும், சகல தச்சரையும் கொல்லரையும் சிறைபிடித்திக் கொண்டுபோனான்; தேசத்தில் ஏழை ஜனங்களே அல்லாமல் வேறொருவரும் மீதியாயிருக்கவில்லை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ருசலேமியர் அனைவரும் சகல பிரபுக்களும் சகல பராக்கிரமசாலிகளுமாகிய பதினாயிரம்பேரையும், சகல தச்சரையும் கொல்லரையும் சிறைபிடித்திக் கொண்டுபோனான்; தேசத்தில் ஏழை ஜனங்களே அல்லாமல் வேறொருவரும் மீதியாயிருக்கவில்லை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ருசலேமியர் அனைவரும் சகல பிரபுக்களும் சகல பராக்கிரமசாலிகளுமாகிய பதினாயிரம்பேரையும், சகல தச்சரையும் கொல்லரையும் சிறைபிடித்திக் கொண்டுபோனான்; தேசத்தில் ஏழை ஜனங்களே அல்லாமல் வேறொருவரும் மீதியாயிருக்கவில்லை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யோயாக்கீனையும், ராஜாவின் தாயையும், ராஜாவின் ஸ்திரீகளையும், அவன் பிரதானிகளையும், தேசத்தின் பராக்கிரமசாலிகளையும் எருசலேமிலிருந்து பாபிலோனுக்குச் சிறைபிடித்துக்கொண்டுபோ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ன் நாட்களிலே பாபிலோன் ராஜாவாகிய நேபுகாத்நேச்சார் வந்தான்; யோயாக்கீம் மூன்று வருஷம் அவனைச் சேவித்து, பின்பு அவனுக்கு விரோதமாகக் கலகம்பண்ணின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ப்படியே பாபிலோன் ராஜா பராக்கிரமசாலிகளான மனுஷராகிய ஏழாயிரம்பேரையும், தச்சரும் கொல்லருமாகிய ஆயிரம்பேரையும், யுத்தம்பண்ணத்தக்க பலசாலிகளையும் பாபிலோனுக்குச் சிறைபிடித்துக்கொண்டுபோ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ப்படியே பாபிலோன் ராஜா பராக்கிரமசாலிகளான மனுஷராகிய ஏழாயிரம்பேரையும், தச்சரும் கொல்லருமாகிய ஆயிரம்பேரையும், யுத்தம்பண்ணத்தக்க பலசாலிகளையும் பாபிலோனுக்குச் சிறைபிடித்துக்கொண்டுபோன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ுக்குப் பதிலாகப் பாபிலோன் ராஜா அவன் சிறிய தகப்பனாகிய மத்தனியாவை ராஜாவாக வைத்து, அவனுக்குச் சிதேக்கியா என்று மறுபேரிட்ட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ுக்குப் பதிலாகப் பாபிலோன் ராஜா அவன் சிறிய தகப்பனாகிய மத்தனியாவை ராஜாவாக வைத்து, அவனுக்குச் சிதேக்கியா என்று மறுபேரிட்ட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ிதேக்கியா ராஜாவாகிறபோது இருபத்தொரு வயதாயிருந்து, பதினொரு வருஷம் எருசலேமிலே அரசாண்டான்; லிப்னா ஊரானாகிய எரேமியாவின் குமாரத்தியான அவன் தாயின்பேர் அமுத்தா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ிதேக்கியா ராஜாவாகிறபோது இருபத்தொரு வயதாயிருந்து, பதினொரு வருஷம் எருசலேமிலே அரசாண்டான்; லிப்னா ஊரானாகிய எரேமியாவின் குமாரத்தியான அவன் தாயின்பேர் அமுத்தா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யோயாக்கீம் செய்தபடியெல்லாம் அவனும் கர்த்தருடைய பார்வைக்குப் பொல்லாப்பானதைச் செய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ருசலேமையும் யூதாவையும் கர்த்தர் தம்முடைய சமுகத்தைவிட்டு அகற்றித் தீருமளவும், அவைகளின்மேலுள்ள அவருடைய கோபத்தினால் இப்படி நடந்ததும் அல்லாமல், சிதேக்கியா பாபிலோனிலே ராஜாவுக்கு விரோதமாகக் கலகமும் பண்ணின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ருசலேமையும் யூதாவையும் கர்த்தர் தம்முடைய சமுகத்தைவிட்டு அகற்றித் தீருமளவும், அவைகளின்மேலுள்ள அவருடைய கோபத்தினால் இப்படி நடந்ததும் அல்லாமல், சிதேக்கியா பாபிலோனிலே ராஜாவுக்கு விரோதமாகக் கலகமும் பண்ணி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கர்த்தர் கல்தேயரின் தண்டுகளையும், சீரியரின் தண்டுகளையும், மோவாபியரின் தண்டுகளையும், அம்மோன் புத்திரரின் தண்டுகளையும், அவன் மேல் வரவிட்டார்; தீர்க்கதரிசிகளாகிய தம்முடைய ஊழியக்காரரைக்கொண்டு கர்த்தர் சொன்ன வார்த்தையின்படியே அவர் அவைகளை யூதாவை அழிக்கும்படிக்கு வரவிட்ட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கர்த்தர் கல்தேயரின் தண்டுகளையும், சீரியரின் தண்டுகளையும், மோவாபியரின் தண்டுகளையும், அம்மோன் புத்திரரின் தண்டுகளையும், அவன் மேல் வரவிட்டார்; தீர்க்கதரிசிகளாகிய தம்முடைய ஊழியக்காரரைக்கொண்டு கர்த்தர் சொன்ன வார்த்தையின்படியே அவர் அவைகளை யூதாவை அழிக்கும்படிக்கு வரவிட்ட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னாசே தன் எல்லாச் செய்கைகளினாலும் செய்த பாவங்களினிமித்தம் யூதாவைத் தமது சமுகத்தை விட்டு அகற்றும்படி கர்த்தருடைய கட்டளையினால் அப்படி நட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சிந்தின குற்றமற்ற இரத்தத்திற்காகவும் எருசலேமைக் குற்றமற்ற இரத்தத்தால் நிரப்பினதற்காகவும் கர்த்தர் மன்னிக்கச் சித்தமில்லாதிருந்த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சிந்தின குற்றமற்ற இரத்தத்திற்காகவும் எருசலேமைக் குற்றமற்ற இரத்தத்தால் நிரப்பினதற்காகவும் கர்த்தர் மன்னிக்கச் சித்தமில்லாதிருந்த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சிந்தின குற்றமற்ற இரத்தத்திற்காகவும் எருசலேமைக் குற்றமற்ற இரத்தத்தால் நிரப்பினதற்காகவும் கர்த்தர் மன்னிக்கச் சித்தமில்லாதிருந்த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19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યહૂદાના રાજા યહોયાકીમનાઁ શાસનનાં બીજાં બનાવો અને કાર્યો, યહૂદાના રાજાઓના ઇતિહાસ નામક પુસ્તક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ખાયેલાઁ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ે મૃત્યુ પામ્યો અને તેનો પુત્ર યહોયાખીન રાજા બન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મિસરનો રાજા ત્યાર પછી ફરી કદી પોતાના દેશમાંથી હુમલો કરવા બહાર આવ્યો નહોતો, કારણ બાબિલના રાજા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િસરના વહેળાથી ફ્રાત નદી સુધીનો તેના કબજા હેઠળનો પ્રદેશ પડાવી લીધ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યહોયાખીન ગાદીએ આવ્યો ત્યારે તેની ઉંમર 18 વર્ષની હતી અને તેણે યરૂશાલેમમાં 3 મહિના રાજ કર્યુ, તે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તાનું નામ નહુશ્તા હતું અને તે યરૂશાલેમના એલ્નાથાનની પુત્ર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યહોયાખીને તેના પિતાની જેમ યહોવાની દૃષ્ટિએ અયોગ્ય ગણાય એવું આચરણ કર્ય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ે સમયે બાબિલના રાજા નબૂખાદનેસ્સારના સેનાપતિઓએ યરૂશાલેમ પર ચઢાઈ કરી તેને ઘેરો ઘાલ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ેનું લશ્કર શહેરને ઘેરો ઘાલીને પડયું હતું એ દરમ્યાન તે જાતે ત્યાં આવી પહોંચ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ોયાકીમે રાજાના અમલ દરમ્યાન બાબિલનો રાજા નબૂખાદનેસ્સાર યરૂશાલેમ પર ચઢી આવ્યો. યહોયાકીમ તેને તાબ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અને યહૂદાનો રાજા યહોયાખીન, તેની મા, તેના અમલદારો, તેના આગેવાનો અને દરબારીઓ સૌ બાબિલના રાજા પાસ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યાં અને બાબિલના રાજાએ તેમને પકડીને કેદ કર્યા. નબૂખાદનેસ્સાર રાજા હતો ત્યારે તેના શાસનના 8મેં વષેર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 બન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નબૂખાદનેસ્સાર, યહોવાએ અગમવાણી જણાવ્યા મુજબ, યહોવાના મંદિરના તેમજ રાજમહેલના બધા ખજાના ઉપાડી ગય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ણે ઇસ્રાએલના રાજા સુલેમાને બનાવડાવેલા બધાં સોનાના વાસણો પણ દૂર કર્યા, તેણે જેમ યહોવાએ કીધ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ું તેમજ કર્યું 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ેણે યરૂશાલેમના બધા વતનીઓને-બધા ઉમરાવોને અને અગ્રગણ્ય માણસોને અને ધનવાનો તથા લુહારો અને બીજ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રીગરો સુદ્ધાં સૌનો દેશનિકાલ કર્યો; તે બધા મળીને કુલ 10,000 હતા, ફકત વસ્તીનો ગરીબમાં ગરીબ વર્ગ 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ાકી રહ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યહોયાખીનને તેની માને તેના દરબારીઓને અને દેશના બધા આગળ પડતા માણસોને તે યરૂશાલેમથી બાબિલ લઈ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ઈ ગયો. પરિણામે ત્રણ વર્ષ પર્યંત તેને વસૂલી ભરવી પડી, પણ પછી તેણે બંડ કર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વળી તે દેશના 7,000 બળવાન માણસોને, 1,000 લુહારો અને કારીગરોને, જે બધા જ બળવાન અને યુદ્ધે ચડી શ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વા હતા તેમને બાબિલ દેશવટે લઈ ગયો.રાજા સિદકિ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બાબિલના રાજાએ યહોયાખીનના કાકા માત્તાન્યાને તેની પછી રાજા બનાવ્યો અને તેનું નામ બદલીને સિદકિ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ખ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સિદકિયા ગાદીએ આવ્યો, ત્યારે તેની ઉંમર 21 વર્ષની હતી, અને તેણે યરૂશાલેમમાં 11 વર્ષ રાજ કર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ી માતાનું નામ હમૂટાલ હતું, અને લિબ્નાહના યમિર્યાની પુત્ર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સિદકિયાએ યહોયા ખીનની જેમ યહોવાની દૃષ્ટિએ અયોગ્ય ગણાય એવું આચરણ કર્ય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યરૂશાલેમે અને યહૂદાએ યહોવાનો એટલો બધો રોષ વહોરી લીધો કે છેલ્લે તેણે તેમને પોતાની નજર આગળથી દૂ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ા; પછી રાજા સિદકિયાએ બાબિલના રાજાની વિરૂદ્ધ બળવો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આથી યહોવાએ બાબિલ, અરામ, મોઆબ અને આમ્મોનના સશસ્ત્ર સૈનિકોને તેની સામે લડવા મોકલ્યા. અને આમ, યહોવા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ોતાના પ્રબોધકો મારફતે જણાવ્યા મુજબ યહૂદાને ખેદાન-મેદાન કરી નાખ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યહૂદાની આવી સ્થિતી એક જ કારણથી થઈ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તે કારણ હતુ કે, યહોવાએ તેમને મનાશ્શાના પાપોની સજા કરવા માટે આ હુકમ કર્યો હતો. આ એટલા માટે થ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રણકે તેણે નિદોર્ષ લોકોને મારીને તેમના લોહીથી યરૂશાલેમને ભરી દીધું હતું. યહોવા આ પાપ માટે તેમને કદ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ફ કરવા નહોતા માગ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૨ રાજાઓ : 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2026-08-04T01:08:01Z</dcterms:created>
  <dcterms:modified xsi:type="dcterms:W3CDTF">2026-08-04T01:08:01Z</dcterms:modified>
  <dc:title>૨ રાજાઓ : 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