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w out the Life-Line across the dark wave,
There is a brother whom someone should save ; 
Somebody's brother ! oh, who then will dare 
To throw out the Life-Line, his peril to shar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row out the Life- Line ! 
Throw out the Life-Line ! 
Someone is drifting away ! 
Throw out the Life-Line i 
Throw out the Life-Line ! 
Someone is sinking to-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row out the Life-Line with hand 
quick and strong : 
Why do you tarry, my brother, so long ?
See â€” he is sinking; oh, hasten today----
And out with the Life-Boat ! away then, away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ow out the Life-Line to danger- 
fraught men,  
Sinking in anguish where you've never been :
Winds of temptation and billows of woe
Will soon hurl them out where the dark waters flow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Soon will the season of rescue be o'er, 
Soon will they drift to eternity's 
shore,
Haste then, my brother ! no time for delay, 
But throw out the Life-Line, and 
save them to-d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2026-09-16T13:44:16Z</dcterms:created>
  <dcterms:modified xsi:type="dcterms:W3CDTF">2026-09-16T13:44:16Z</dcterms:modified>
  <dc:title>Hymn : 772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