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ன்மலை ஆனவரே
என்னை காக்கும் தெய்வம் நீரே
வல்லமை மாட்சிமை நிறைந்தவரே
மகிமைக்கு பாத்திர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றகுகளின் நிழலில்
என்றென்றும் மகிழச் செய்தீர்
தூயவரே என் துணையாளரே
துதிக்குப் பாத்திர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ெலவீன நேரங்களில்
உம் கிருபை தந்தீரைய்யா
இயேசு ராஜா என் பெலனானீர்
எதற்கும் பய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உயிருள்ள நாட்களெல்லாம்
உம்மை புகழ்ந்து பாடிடுவேன்
ராஜா நீர் செய்த நன்மைகளை
எண்ணி துதித்த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