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presProps" Target="presProps.xml"/>
  <Relationship Id="rId13" Type="http://schemas.openxmlformats.org/officeDocument/2006/relationships/viewProps" Target="viewProps.xml"/>
  <Relationship Id="rId14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98584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ந்தன் கன்மலை ஆனவரே
என்னை காக்கும் தெய்வம் நீரே
வல்லமை மாட்சிமை நிறைந்தவரே
மகிமைக்கு பாத்திரர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ராதனை உமக்கே (4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ந்தன் சிறகுகளின் நிழலில்
என்றென்றும் மகிழச் செய்தீர்
தூயவரே என் துணையாளரே
துதிக்குப் பாத்திரர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ராதனை உமக்கே (4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ந்தன் பெலவீன நேரங்களில்
உம் கிருபை தந்தீரைய்யா
இயேசு ராஜா என் பெலனானீர்
எதற்கும் பயம் இல்லைய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ராதனை உமக்கே (4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ந்தன் உயிருள்ள நாட்களெல்லாம்
உம்மை புகழ்ந்து பாடிடுவேன்
ராஜா நீர் செய்த நன்மைகளை
எண்ணி துதித்திடுவேன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ராதனை உமக்கே (4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7">
  <a:themeElements>
    <a:clrScheme name="Theme4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2026-09-09T15:59:27Z</dcterms:created>
  <dcterms:modified xsi:type="dcterms:W3CDTF">2026-09-09T15:59:27Z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