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37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க் காக்கின்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து சமுக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னம் எனக்குத் தீப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என் செல்வ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ப்பற்ற என் செல்வ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ில் மகிழ்கி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மறக்கி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நோக்கிப் பார்க்கி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நினைத்து துதிக்கி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ையா ஸ்தோத்தி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ம் வெறுக்கை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ோ அணைக்கி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து அணைப்பிலே அந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றுப்பை மறக்கின்றேன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ின் மணிபோ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2026-07-30T10:31:01Z</dcterms:created>
  <dcterms:modified xsi:type="dcterms:W3CDTF">2026-07-30T10:31:01Z</dcterms:modified>
  <dc:title>துதிப் பாடல்கள் : 715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