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ர்த்தரோடின்பமாய், அந்நியோந்நியமாய்
நீங்காமலே வாசஞ் செய்வோம்;
அவர் சொற்படியே உண்மையோடுடனே
மனோற்சாகமாய் கீழ்ப்படி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ழ்ப்படிவோம்
தேவசித்தம் செய்வோம்;
திருவாக்கை எப்போதும்
நம்பி கீழ்ப்படிவ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ிவ்விய ஐக்கியத்தில் நடப்போமேயாகில்
அருள் ஜோதியிலே நிலைப்போம்;
வல்ல ஆவியினால் தேவ சித்தஞ் செய்தால்
பெரும் பாக்யம் பெற்றே வாழு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ழ்ப்படிவோம்
தேவசித்தம் செய்வோம்;
திருவாக்கை எப்போதும்
நம்பி கீழ்ப்படி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ேகம் தோன்றுமானால் அன்பின் சூரியனால்
அது நில்லாமல் மறைந்தேபோம்;
சோர்வு சந்தேகமும், அவநம்பிக்கையும்
அணுகாமலே முன் செல்லு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ழ்ப்படிவோம்
தேவசித்தம் செய்வோம்;
திருவாக்கை எப்போதும்
நம்பி கீழ்ப்படி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ந்த வேளையிலும், இன்ப துன்பத்திலும்
அருள்நாதர் சகாயஞ் செய்வார்;
வரும் சோதனையோ, மன சஞ்சலமோ
இவை நீக்கியே பாதுகாப்ப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ழ்ப்படிவோம்
தேவசித்தம் செய்வோம்;
திருவாக்கை எப்போதும்
நம்பி கீழ்ப்படி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ம்பிக் கீழ்ப்படிந்தே திருப்பாதத்திலே
நம்மை முற்றிலும் ஒப்புவிப்போம்;
பெருநன்மை ஈவார் அபிஷேகஞ் செய்வார்
தேவ ஆவியைப் பெற்றுக்கொள்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ழ்ப்படிவோம்
தேவசித்தம் செய்வோம்;
திருவாக்கை எப்போதும்
நம்பி கீழ்ப்படி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2026-06-15T08:55:52Z</dcterms:created>
  <dcterms:modified xsi:type="dcterms:W3CDTF">2026-06-15T08:55:52Z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