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யிருக்க, நீங்கள் அதிக ஜாக்கிரதையுள்ளவர்களாய் உங்கள் விசுவாசத்தோடே தைரியத்தையும், தைரியத்தோடே ஞானத்த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யிருக்க, நீங்கள் அதிக ஜாக்கிரதையுள்ளவர்களாய் உங்கள் விசுவாசத்தோடே தைரியத்தையும், தைரியத்தோடே ஞானத்தைய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ஞானத்தோடே இச்சையடக்கத்தையும், இச்சையடக்கத்தோடே பொறுமையையும், பொறுமையோடே தேவபக்திய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பக்தியோடே சகோதர சிநேகத்தையும், சகோதர சிநேகத்தோடே அன்பையும் கூட்டி வழங்க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் உங்களுக்கு உண்டாயிருந்து பெருகினால், உங்களை நம்முடைய கர்த்தராகிய இயேசுகிறிஸ்துவை அறிகிற அறிவிலே வீணரும் கனியற்றவர்களுமாயிருக்கவொட்ட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் உங்களுக்கு உண்டாயிருந்து பெருகினால், உங்களை நம்முடைய கர்த்தராகிய இயேசுகிறிஸ்துவை அறிகிற அறிவிலே வீணரும் கனியற்றவர்களுமாயிருக்கவொட்ட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் இல்லாதவன் எவனோ, அவன் முன்செய்த பாவங்களறத் தான் சுத்திகரிக்கப்பட்டதை மறந்து கண்சொருகிப்போன குருடனாயிருக்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் இல்லாதவன் எவனோ, அவன் முன்செய்த பாவங்களறத் தான் சுத்திகரிக்கப்பட்டதை மறந்து கண்சொருகிப்போன குருடனாயிருக்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, சகோதரரே, உங்கள் அழைப்பையும் தெரிந்துகொள்ளுதலையும் உறுதியாக்கும்படி ஜாக்கிரதையாயிருங்கள்; இவைகளை செய்தால் நீங்கள் ஒருக்காலும் இடறிவிழுவ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்விதமாய், நம்முடைய கர்த்தரும் இரட்சகருமாகிய இயேசுகிறிஸ்துவினுடைய நித்திய ராஜ்யத்துக்குட்படும்பிரவேசம் உங்களுக்குப் பரிபூரணமாய் அளி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தேவனும் இரட்சகருமாயிருக்கிற இயேசுகிறிஸ்துவினுடைய நீதியால் எங்களைப்போல அருமையான விசுவாசத்தைப் பெற்றவர்களுக்கு, இயேசுகிறிஸ்துவின் ஊழியக்காரனும் அப்போஸ்தலனுமாகிய சீமோன் பேதுரு எழுத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்விதமாய், நம்முடைய கர்த்தரும் இரட்சகருமாகிய இயேசுகிறிஸ்துவினுடைய நித்திய ராஜ்யத்துக்குட்படும்பிரவேசம் உங்களுக்குப் பரிபூரணமாய் அளிக்கப்ப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னிமித்தம், இவைகளை நீங்கள் அறிந்தும், நீங்கள் இப்பொழுது அறிந்திருக்கிற சத்தியத்தில் உறுதிப்பட்டிருந்தும், உங்களுக்கு இவைகளை எப்பொழுதும் நினைப்பூட்ட நான் அசதியாயிர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னிமித்தம், இவைகளை நீங்கள் அறிந்தும், நீங்கள் இப்பொழுது அறிந்திருக்கிற சத்தியத்தில் உறுதிப்பட்டிருந்தும், உங்களுக்கு இவைகளை எப்பொழுதும் நினைப்பூட்ட நான் அசதியாயிர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கர்த்தராகிய இயேசுகிறிஸ்து எனக்கு அறிவித்தபடி நான் என் கூடாரத்தைவிட்டுப்போவது சீக்கிரத்தில் நேரிடுமென்று அறிந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கர்த்தராகிய இயேசுகிறிஸ்து எனக்கு அறிவித்தபடி நான் என் கூடாரத்தைவிட்டுப்போவது சீக்கிரத்தில் நேரிடுமென்று அறிந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க் கூடாரத்தில் நான் இருக்குமளவும் உங்களை நினைப்பூட்டி எழுப்பிவிடுவது நியாயமென்று எண்ண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, நான் சென்றுபோனபின்பு இவைகளை நீங்கள் எப்பொழுதும் நினைத்துக்கொள்ள ஏதுவுண்டாயிருக்கும்படி பிரயத்தனம்பண்ண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தந்திரமான கட்டுக்கதைகளைப் பின்பற்றினவர்களாக அல்ல, அவருடைய மகத்துவத்தைக் கண்ணாரக் கண்டவர்களாகவே நம்முடைய கர்த்தராகிய இயேசுகிறிஸ்துவின் வல்லமையையும் வருகையையும் உங்களுக்கு அறிவித்த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தந்திரமான கட்டுக்கதைகளைப் பின்பற்றினவர்களாக அல்ல, அவருடைய மகத்துவத்தைக் கண்ணாரக் கண்டவர்களாகவே நம்முடைய கர்த்தராகிய இயேசுகிறிஸ்துவின் வல்லமையையும் வருகையையும் உங்களுக்கு அறிவித்த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ர் என்னுடைய நேசகுமாரன், இவரிடத்தில் பிரியமாயிருக்கிறேன் என்று சொல்லுகிற சத்தம் உன்னதமான மகிமையிலிருந்து அவருக்கு உண்டாகி, பிதாவாகிய தேவனால் அவர் கனத்தையும் மகிமையையும் பெற்றபோ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தேவனும் இரட்சகருமாயிருக்கிற இயேசுகிறிஸ்துவினுடைய நீதியால் எங்களைப்போல அருமையான விசுவாசத்தைப் பெற்றவர்களுக்கு, இயேசுகிறிஸ்துவின் ஊழியக்காரனும் அப்போஸ்தலனுமாகிய சீமோன் பேதுரு எழுத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ர் என்னுடைய நேசகுமாரன், இவரிடத்தில் பிரியமாயிருக்கிறேன் என்று சொல்லுகிற சத்தம் உன்னதமான மகிமையிலிருந்து அவருக்கு உண்டாகி, பிதாவாகிய தேவனால் அவர் கனத்தையும் மகிமையையும் பெற்றபோ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ோடேகூட நாங்கள் பரிசுத்த பருவதத்திலிருக்கையில், வானத்திலிருந்து பிறந்த அந்தச் சத்தத்தைக்கேட்ட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க உறுதியான தீர்க்கதரிசனமும் நமக்கு உண்டு; பொழுதுவிடிந்து விடிவெள்ளி உங்கள் இருதயங்களில் உதிக்குமளவும் இருளுள்ள ஸ்தலத்தில் பிரகாசிக்கிற விளக்கைப்போன்ற அவ்வசனத்தைக் கவனித்திருப்பது நலமாய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க உறுதியான தீர்க்கதரிசனமும் நமக்கு உண்டு; பொழுதுவிடிந்து விடிவெள்ளி உங்கள் இருதயங்களில் உதிக்குமளவும் இருளுள்ள ஸ்தலத்தில் பிரகாசிக்கிற விளக்கைப்போன்ற அவ்வசனத்தைக் கவனித்திருப்பது நலமாய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க உறுதியான தீர்க்கதரிசனமும் நமக்கு உண்டு; பொழுதுவிடிந்து விடிவெள்ளி உங்கள் இருதயங்களில் உதிக்குமளவும் இருளுள்ள ஸ்தலத்தில் பிரகாசிக்கிற விளக்கைப்போன்ற அவ்வசனத்தைக் கவனித்திருப்பது நலமாயி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த்திலுள்ள எந்தத் தீர்க்கதரிசனமும் சுயதோற்றமான பொருளையுடையதாயிராதென்று நீங்கள் முந்தி அறியவேண்டிய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த்திலுள்ள எந்தத் தீர்க்கதரிசனமும் சுயதோற்றமான பொருளையுடையதாயிராதென்று நீங்கள் முந்தி அறியவேண்டிய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ீர்க்கதரிசனமானது ஒருகாலத்திலும் மனுஷருடைய சித்தத்தினாலே உண்டாகவில்லை; தேவனுடைய பரிசுத்த மனுஷர்கள் பரிசுத்த ஆவியினாலே ஏவப்பட்டுப் பேச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ீர்க்கதரிசனமானது ஒருகாலத்திலும் மனுஷருடைய சித்தத்தினாலே உண்டாகவில்லை; தேவனுடைய பரிசுத்த மனுஷர்கள் பரிசுத்த ஆவியினாலே ஏவப்பட்டுப் பேச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யும் நம்முடைய கர்த்தராகிய இயேசுவையும் அறிகிற அறிவினால் உங்களுக்குக் கிருபையும் சமாதானமும் பெருகக்கடவ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யும் நம்முடைய கர்த்தராகிய இயேசுவையும் அறிகிற அறிவினால் உங்களுக்குக் கிருபையும் சமாதானமும் பெருகக்கடவ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்முடைய மகிமையினாலும் காருணியத்தினாலும் நம்மை அழைத்தவரை அறிகிற அறிவினாலே ஜீவனுக்கும் தேவபக்திக்கும் வேண்டிய யாவற்றையும். அவருடைய திவ்விய வல்லமையானது நமக்குத் தந்தருளினதுமன்ற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்முடைய மகிமையினாலும் காருணியத்தினாலும் நம்மை அழைத்தவரை அறிகிற அறிவினாலே ஜீவனுக்கும் தேவபக்திக்கும் வேண்டிய யாவற்றையும். அவருடைய திவ்விய வல்லமையானது நமக்குத் தந்தருளினதுமன்ற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ச்சையினால் உலகத்திலுண்டான கேட்டுக்குத் தப்பி, திவ்விய சுபாவத்துக்குப் பங்குள்ளவர்களாகும்பொருட்டு, மகா மேன்மையும் அருமையுமான வாக்குத்தத்தங்களும் அவைகளினாலே நமக்கு அளிக்கப்பட்ட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ச்சையினால் உலகத்திலுண்டான கேட்டுக்குத் தப்பி, திவ்விய சுபாவத்துக்குப் பங்குள்ளவர்களாகும்பொருட்டு, மகா மேன்மையும் அருமையுமான வாக்குத்தத்தங்களும் அவைகளினாலே நமக்கு அளிக்கப்பட்ட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തുനിമിത്തം തന്നേ നിങ്ങൾ സകലഉത്സാഹവും കഴിച്ചു, നിങ്ങളുടെ വിശ്വാസത്തോടു വീര്യവും വീര്യത്ത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രിജ്ഞാ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പരിജ്ഞാനത്തോടു ഇന്ദ്രീയജയവും ഇന്ദ്രീയജയത്തോടു സ്ഥിരതയും സ്ഥിരതയോടു ഭക്ത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ഭക്തിയോടു സഹോദരപ്രീതിയും സഹോദരപ്രീതിയോടു സ്നേഹവും കൂട്ടിക്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ഇവ നിങ്ങൾക്കുണ്ടായി വർദ്ധിക്കുന്നു എങ്കിൽ നിങ്ങൾ നമ്മുടെ കർത്താവായ യേശുക്രിസ്തുവിന്റെ പരിജ്ഞാ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ബന്ധിച്ചു ഉത്സാഹമില്ലാത്തവരും നിഷ്ഫലന്മാരും ആയിരി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യില്ലാത്തവനോ കുരുടൻ അത്രേ; അവൻ ഹ്രസ്വദൃഷ്ടിയുള്ളവനും തന്റെ മുമ്പിലത്തെ പാപങ്ങളുടെ ശുദ്ധീകര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റന്നവന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ുകൊണ്ടു സഹോദരന്മാരേ, നിങ്ങളുടെ വിളിയും തിരഞ്ഞെടുപ്പും ഉറപ്പാക്കുവാൻ അധികം ശ്രമ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ഇങ്ങനെ ചെയ്താൽ നിങ്ങൾ ഒരുനാളും ഇടറിപ്പോകാതെ നമ്മുടെ കർത്താവും രക്ഷിതാവുമായ യേശുക്രിസ്തുവ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േശുക്രിസ്തുവിന്റെ ദാസനും അപ്പൊസ്തലനുമായ ശിമോൻ പത്രൊസ്, നമ്മുടെ ദൈവത്തിന്റെയും രക്ഷിതാവ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ത്യരാജ്യത്തിലേക്കുള്ള പ്രവേശനം ധാരാളമായി പ്രാപ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തുകൊണ്ടു നിങ്ങൾ അറിഞ്ഞവരും ലഭിച്ച സത്യത്തിൽ ഉറെച്ചു നില്ക്കുന്നവരും എന്നു വരികിലും ഇതു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പ്പോഴും ഓർപ്പിപ്പാൻ ഞാൻ ഒരുങ്ങി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നമ്മുടെ കർത്താവായ യേശുക്രിസ്തു എനിക്കു അറിവു തന്നതുപോലെ എന്റെ കൂടാരം പൊളിഞ്ഞുപോക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ത്തിരിക്കുന്നു എന്നു അറിഞ്ഞിരിക്ക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ഞാൻ ഈ കൂടാരത്തിൽ ഇരിക്കുന്നേടത്തോളം നിങ്ങളെ ഓർപ്പിച്ചുണർത്തുക യുക്തം എന്നു വിചാ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ങ്ങൾ അതു എന്റെ നിര്യാണത്തിന്റെശേഷം എപ്പോഴും ഓർത്തു കൊൾവാന്തക്കവണ്ണം ഞാൻ ഉത്സാഹ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ഞങ്ങൾ നമ്മുടെ കർത്താവായ യേശുക്രിസ്തുവിന്റെ ശക്തിയും പ്രത്യക്ഷതയും നിങ്ങളോടു അറിയിച്ച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ർമ്മിതകഥകളെ പ്രമാണിച്ചിട്ടല്ല, അവന്റെ മഹിമ കണ്ട സാക്ഷികളായിത്തീർന്നിട്ട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ഇവൻ എന്റെ പ്രിയപുത്രൻ; ഇവങ്കൽ ഞാൻ പ്രസാദിച്ചിരിക്കുന്നു” എന്നുള്ള ശബ്ദം അതി ശ്രേഷ്ഠതേജസ്സിങ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ശുക്രിസ്തുവിന്റെയും നീതിയാൽ ഞങ്ങൾക്കു ലഭിച്ചതുപോലെ അതേ വിലയേറിയ വിശ്വാസം ലഭിച്ചവർക്കു എഴുതുന്ന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നു വന്നപ്പോൾ പിതാവായ ദൈവത്താൽ അവന്നു മാനവും തേജസ്സും ലഭ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ഞങ്ങൾ അവനോടുകൂടെ വിശുദ്ധപർവ്വതത്തിൽ ഇരിക്കുമ്പോൾ സ്വർഗ്ഗത്തിൽ നിന്നും ഈ ശബ്ദം ഉണ്ടായതു ക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്രവാചകവാക്യവും അധികം സ്ഥിരമായിട്ടു നമുക്കുണ്ടു. നേരം വെളുക്കുകയും നിങ്ങളുടെ ഹൃദയങ്ങ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ദയനക്ഷത്രം ഉദിക്കയും ചെയ്‍വോളം ഇരുണ്ടു സ്ഥലത്തു പ്രകാശിക്കുന്ന വിളക്കുപോലെ അതിനെ കരുതിക്കൊണ്ട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തിരുവെഴുത്തിലെ പ്രവചനം ഒന്നും സ്വയമായ വ്യാഖ്യാനത്താൽ ഉളവാകുന്നതല്ല എന്നു ആദ്യം തന്നേ അറിഞ്ഞ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ള്ള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പ്രവചനം ഒരിക്കലും മനുഷ്യന്റെ ഇഷ്ടത്താൽ വന്നതല്ല, ദൈവകല്പനയാൽ മനുഷ്യർ പരിശുദ്ധാത്മനിയോ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പിച്ചിട്ടു സംസാരിച്ചത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ദൈവത്തിന്റെയും നമ്മുടെ കർത്താവായ യേശുവിന്റെയും പരിജ്ഞാനത്തിൽ നിങ്ങൾക്കു കൃപയും സമാധാ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ർദ്ധിക്കുമാറ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തന്റെ മഹത്വത്താലും വീര്യത്താലും നമ്മെ വിളിച്ചവന്റെ പരിജ്ഞാനത്താൽ അവന്റെ ദിവ്യശക്തി ജീവ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ക്തിക്കും വേണ്ടിയതു ഒക്കെയും നമുക്കു ദാനം ചെയ്ത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യാൽ അവൻ നമുക്കു വിലയേറിയതും അതിമഹത്തുമായ വാഗ്ദത്തങ്ങളും നല്കിയിരിക്കുന്നു. ഇവയാൽ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ോകത്തിൽ മോഹത്താലുള്ള നാശം വിട്ടൊഴിഞ്ഞിട്ടു ദിവ്യസ്വഭാവത്തിന്നു കൂട്ടാളികളായിത്തീരുവാൻ ഇട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2026-06-03T15:10:54Z</dcterms:created>
  <dcterms:modified xsi:type="dcterms:W3CDTF">2026-06-03T15:10:54Z</dcterms:modified>
  <dc:title>2 பேதுரு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