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thy cruse of comfort failing ? 
Rise and share it with a friend ! 
And through all the years of famine 
It shall serve thee to the end. 
Love divine will fill thy storehouse, 
Or thy handful still renew ; 
Scanty fare for one will often 
Make a royal feast for tw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the heart grows rich in giving : 
All its wealth is living grain ; 
Seeds------which mildew in the garner----
Scattered, fill with gold the plain. 
Is thy burden hard and heavy ? 
Do thy steps drag wearily ? 
Help to lift thy brother's burden-----
God will bear both it and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st and weary on the mountains, 
Wouldst thou sleep amidst the snow? 
Chafe that frozen form beside thee, 
And together both shall glow. 
Art thou wounded in life's battle ? 
Many stricken round thee moan; 
Give to them thy precious ointment, 
And that balm shall heal thine 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s thy heart a well left empty? 
None but God its void can fill ; 
Nothing but a ceaseless fountain 
Can its ceaseless longings still. 
Is thy heart a living power ?
Self-entwined, its strength sinks low ; 
It can only live by loving, 
And by serving love will gr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2026-07-31T18:30:06Z</dcterms:created>
  <dcterms:modified xsi:type="dcterms:W3CDTF">2026-07-31T18:30:06Z</dcterms:modified>
  <dc:title>Hymn : 760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