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gs of gladness — never sadness — 
Sing the ransomed ones of heaven ; 
Anthems swelling, ever telling 
Of the joy of souls forgive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eetest music ever swelling 
Through the courts of heaven above: 
Ever singing, ever saying, 
God is Life, and God is Love '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Ever sunshine — never shadow — 
Calm, mild, clear, celestial day; 
Ever summer in its brightness, 
Never winter or dec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Ever gazing, loving, praising, 
With the antze hosts above ; 
One eternal  Hallelujah !  
One eternal so ig of lov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Never sighing, never sinning; 
No distrust, nor loubt, nor fears; 
Through the long unending ages, 
Through the long eternal years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2026-07-25T13:26:48Z</dcterms:created>
  <dcterms:modified xsi:type="dcterms:W3CDTF">2026-07-25T13:26:48Z</dcterms:modified>
  <dc:title>Hymn : 1002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