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567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யுங்கள் நம் தேவனை
போற்றுங்கள் நம் இராஜனை
வாழ்த்துங்கள் நம் கர்த்தனை
போற்றுவோம் வாழ்த்துவோம்
இன்றும் என்றென்றுமாய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ஆஆ அல்லேலூயா ஓஓஓ ஓசன்னா (4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அதிசயம் செய்யும் தேவன் பெரியவர்
நாம் ஆராதிக்கும் தேவன் என்றும் சிறந்தவர்
நமக்காய் யாவும் செய்து முடித்தார்
நன்றியோடு ஆராதிப்போம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நம் பாவம் போக்கும் ஜீவ தேவன் நல்லவர்
நம் பாவம் போக்கும் வல்ல தேவன் சிறந்தவர்
கண்னீர் கவலை வியாதி யாவும் மாற்றுவார்
கரங்களை தட்டி ஆர்ப்பரிப்போ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நமக்காய் இரத்தம் சிந்தி மரித்தார்
மூன்றாம் நாளில் உயிரோடு எழுந்தார்
நேற்றும் இன்றும் மாறிடா நம் இயேசுவை
கைகள் உயர்த்தி ஆராதிப்போ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7">
  <a:themeElements>
    <a:clrScheme name="Theme7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2026-07-31T14:50:00Z</dcterms:created>
  <dcterms:modified xsi:type="dcterms:W3CDTF">2026-07-31T14:50:00Z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