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presProps" Target="presProps.xml"/>
  <Relationship Id="rId77" Type="http://schemas.openxmlformats.org/officeDocument/2006/relationships/viewProps" Target="viewProps.xml"/>
  <Relationship Id="rId78"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he LORD said unto Ahijah, Behold, the wife of Jeroboam comes to ask a thing of you for her son; for he is sick: thus and thus shall you say unto her: for it shall be, when she comes in, that she shall feign herself to be another woman.]]></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he LORD said unto Ahijah, Behold, the wife of Jeroboam comes to ask a thing of you for her son; for he is sick: thus and thus shall you say unto her: for it shall be, when she comes in, that she shall feign herself to be another woman.]]></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he LORD said unto Ahijah, Behold, the wife of Jeroboam comes to ask a thing of you for her son; for he is sick: thus and thus shall you say unto her: for it shall be, when she comes in, that she shall feign herself to be another woman.]]></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it was so, when Ahijah heard the sound of her feet, as she came in at the door, that he said, Come in, you wife of Jeroboam; why feign you yourself to be another? for I am sent to you with heavy tidings.]]></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it was so, when Ahijah heard the sound of her feet, as she came in at the door, that he said, Come in, you wife of Jeroboam; why feign you yourself to be another? for I am sent to you with heavy tidings.]]></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it was so, when Ahijah heard the sound of her feet, as she came in at the door, that he said, Come in, you wife of Jeroboam; why feign you yourself to be another? for I am sent to you with heavy tidings.]]></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Go, tell Jeroboam, Thus says the LORD God of Israel, Forasmuch as I exalted you from among the people, and made you prince over my people Israel,]]></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Go, tell Jeroboam, Thus says the LORD God of Israel, Forasmuch as I exalted you from among the people, and made you prince over my people Israel,]]></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rent the kingdom away from the house of David, and gave it you: and yet you have not been as my servant David, who kept my commandments, and who followed me with all his heart, to do that only which was right in mine eyes;]]></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rent the kingdom away from the house of David, and gave it you: and yet you have not been as my servant David, who kept my commandments, and who followed me with all his heart, to do that only which was right in mine eyes;]]></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t that time Abijah the son of Jeroboam fell sick.]]></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rent the kingdom away from the house of David, and gave it you: and yet you have not been as my servant David, who kept my commandments, and who followed me with all his heart, to do that only which was right in mine eyes;]]></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But have done evil above all that were before you: for you have gone and made you other gods, and molten images, to provoke me to anger, and have cast me behind your back:]]></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But have done evil above all that were before you: for you have gone and made you other gods, and molten images, to provoke me to anger, and have cast me behind your back:]]></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But have done evil above all that were before you: for you have gone and made you other gods, and molten images, to provoke me to anger, and have cast me behind your back:]]></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Therefore, behold, I will bring evil upon the house of Jeroboam, and will cut off from Jeroboam him that pisses against the wall, and him that is shut up and left in Israel, and will take away the remnant of the house of Jeroboam, as a man takes away dung, till it be all gone.]]></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Therefore, behold, I will bring evil upon the house of Jeroboam, and will cut off from Jeroboam him that pisses against the wall, and him that is shut up and left in Israel, and will take away the remnant of the house of Jeroboam, as a man takes away dung, till it be all gone.]]></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Therefore, behold, I will bring evil upon the house of Jeroboam, and will cut off from Jeroboam him that pisses against the wall, and him that is shut up and left in Israel, and will take away the remnant of the house of Jeroboam, as a man takes away dung, till it be all gone.]]></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Therefore, behold, I will bring evil upon the house of Jeroboam, and will cut off from Jeroboam him that pisses against the wall, and him that is shut up and left in Israel, and will take away the remnant of the house of Jeroboam, as a man takes away dung, till it be all gone.]]></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Him that dies of Jeroboam in the city shall the dogs eat; and him that dies in the field shall the fowls of the air eat: for the LORD has spoken it.]]></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Him that dies of Jeroboam in the city shall the dogs eat; and him that dies in the field shall the fowls of the air eat: for the LORD has spoken it.]]></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Jeroboam said to his wife, Arise, I pray you, and disguise yourself, that you be not known to be the wife of Jeroboam; and get you to Shiloh: behold, there is Ahijah the prophet, which told me that I should be king over this people.]]></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rise you therefore, get you to yours own house: and when your feet enter into the city, the child shall die.]]></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rise you therefore, get you to yours own house: and when your feet enter into the city, the child shall die.]]></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all Israel shall mourn for him, and bury him: for he only of Jeroboam shall come to the grave, because in him there is found some good thing toward the LORD God of Israel in the house of Jeroboam.]]></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all Israel shall mourn for him, and bury him: for he only of Jeroboam shall come to the grave, because in him there is found some good thing toward the LORD God of Israel in the house of Jeroboam.]]></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all Israel shall mourn for him, and bury him: for he only of Jeroboam shall come to the grave, because in him there is found some good thing toward the LORD God of Israel in the house of Jeroboam.]]></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Moreover the LORD shall raise him up a king over Israel, who shall cut off the house of Jeroboam that day: but what? even now.]]></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Moreover the LORD shall raise him up a king over Israel, who shall cut off the house of Jeroboam that day: but what? even now.]]></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For the LORD shall strike Israel, as a reed is shaken in the water, and he shall root up Israel out of this good land, which he gave to their fathers, and shall scatter them beyond the river, because they have made their groves, provoking the LORD to anger.]]></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For the LORD shall strike Israel, as a reed is shaken in the water, and he shall root up Israel out of this good land, which he gave to their fathers, and shall scatter them beyond the river, because they have made their groves, provoking the LORD to anger.]]></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For the LORD shall strike Israel, as a reed is shaken in the water, and he shall root up Israel out of this good land, which he gave to their fathers, and shall scatter them beyond the river, because they have made their groves, provoking the LORD to anger.]]></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Jeroboam said to his wife, Arise, I pray you, and disguise yourself, that you be not known to be the wife of Jeroboam; and get you to Shiloh: behold, there is Ahijah the prophet, which told me that I should be king over this people.]]></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he shall give Israel up because of the sins of Jeroboam, who did sin, and who made Israel to sin.]]></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he shall give Israel up because of the sins of Jeroboam, who did sin, and who made Israel to sin.]]></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Jeroboam's wife arose, and departed, and came to Tirzah: and when she came to the threshold of the door, the child died;]]></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Jeroboam's wife arose, and departed, and came to Tirzah: and when she came to the threshold of the door, the child died;]]></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they buried him; and all Israel mourned for him, according to the word of the LORD, which he spoke by the hand of his servant Ahijah the prophet.]]></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they buried him; and all Israel mourned for him, according to the word of the LORD, which he spoke by the hand of his servant Ahijah the prophet.]]></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the rest of the acts of Jeroboam, how he warred, and how he reigned, behold, they are written in the book of the chronicles of the kings of Israel.]]></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the rest of the acts of Jeroboam, how he warred, and how he reigned, behold, they are written in the book of the chronicles of the kings of Israel.]]></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the days which Jeroboam reigned were two and twenty years: and he slept with his fathers, and Nadab his son reigned in his position.]]></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the days which Jeroboam reigned were two and twenty years: and he slept with his fathers, and Nadab his son reigned in his position.]]></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Jeroboam said to his wife, Arise, I pray you, and disguise yourself, that you be not known to be the wife of Jeroboam; and get you to Shiloh: behold, there is Ahijah the prophet, which told me that I should be king over this people.]]></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Rehoboam the son of Solomon reigned in Judah. Rehoboam was forty and one years old when he began to reign, and he reigned seventeen years in Jerusalem, the city which the LORD did choose out of all the tribes of Israel, to put his name there. And his mother's name was Naamah an Ammonitess.]]></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Rehoboam the son of Solomon reigned in Judah. Rehoboam was forty and one years old when he began to reign, and he reigned seventeen years in Jerusalem, the city which the LORD did choose out of all the tribes of Israel, to put his name there. And his mother's name was Naamah an Ammonitess.]]></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Rehoboam the son of Solomon reigned in Judah. Rehoboam was forty and one years old when he began to reign, and he reigned seventeen years in Jerusalem, the city which the LORD did choose out of all the tribes of Israel, to put his name there. And his mother's name was Naamah an Ammonitess.]]></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Rehoboam the son of Solomon reigned in Judah. Rehoboam was forty and one years old when he began to reign, and he reigned seventeen years in Jerusalem, the city which the LORD did choose out of all the tribes of Israel, to put his name there. And his mother's name was Naamah an Ammonitess.]]></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Judah did evil in the sight of the LORD, and they provoked him to jealousy with their sins which they had committed, above all that their fathers had done.]]></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Judah did evil in the sight of the LORD, and they provoked him to jealousy with their sins which they had committed, above all that their fathers had done.]]></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For they also built them high places, and images, and groves, on every high hill, and under every green tree.]]></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For they also built them high places, and images, and groves, on every high hill, and under every green tree.]]></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there were also sodomites in the land: and they did according to all the abominations of the nations which the LORD cast out before the children of Israel.]]></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there were also sodomites in the land: and they did according to all the abominations of the nations which the LORD cast out before the children of Israel.]]></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ake with you ten loaves, and cracknels, and a cruse of honey, and go to him: he shall tell you what shall become of the child.]]></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it came to pass in the fifth year of king Rehoboam, that Shishak king of Egypt came up against Jerusalem:]]></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it came to pass in the fifth year of king Rehoboam, that Shishak king of Egypt came up against Jerusalem:]]></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he took away the treasures of the house of the LORD, and the treasures of the king's house; he even took away all: and he took away all the shields of gold which Solomon had made.]]></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he took away the treasures of the house of the LORD, and the treasures of the king's house; he even took away all: and he took away all the shields of gold which Solomon had made.]]></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king Rehoboam made in their position brazen shields, and committed them unto the hands of the chief of the guard, which kept the door of the king's house.]]></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king Rehoboam made in their position brazen shields, and committed them unto the hands of the chief of the guard, which kept the door of the king's house.]]></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it was so, when the king went into the house of the LORD, that the guard bare them, and brought them back into the guard chamber.]]></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it was so, when the king went into the house of the LORD, that the guard bare them, and brought them back into the guard chamber.]]></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Now the rest of the acts of Rehoboam, and all that he did, are they not written in the book of the chronicles of the kings of Judah?]]></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Now the rest of the acts of Rehoboam, and all that he did, are they not written in the book of the chronicles of the kings of Judah?]]></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ake with you ten loaves, and cracknels, and a cruse of honey, and go to him: he shall tell you what shall become of the child.]]></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there was war between Rehoboam and Jeroboam all their days.]]></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nd Rehoboam slept with his fathers, and was buried with his fathers in the city of David. And his mother's name was Naamah an Ammonitess. And Abijam his son reigned in his position.]]></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nd Rehoboam slept with his fathers, and was buried with his fathers in the city of David. And his mother's name was Naamah an Ammonitess. And Abijam his son reigned in his position.]]></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nd Rehoboam slept with his fathers, and was buried with his fathers in the city of David. And his mother's name was Naamah an Ammonitess. And Abijam his son reigned in his position.]]></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Jeroboam's wife did so, and arose, and went to Shiloh, and came to the house of Ahijah. But Ahijah could not see; for his eyes were set by reason of his age.]]></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Jeroboam's wife did so, and arose, and went to Shiloh, and came to the house of Ahijah. But Ahijah could not see; for his eyes were set by reason of his age.]]></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0670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1 இராஜாக்கள் : 1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கர்த்தர் அகியாவினிடத்தில்: இதோ, யெரொபெயாமின் மனைவி வியாதியாயிருக்கிற தன் குமாரனுக்காக உன்னை ஒ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சேஷம்கேட்க வருகிறாள்; நீ அவளுக்கு இன்ன இன்ன பிரகாரமாகச் சொல்லவேண்டும்; அவள் உட்பிரவேசிக்கிற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ன்னை அந்நிய ஸ்திரீயாகக் காண்பிப்பாள்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ஆகையால் வாசற்படிக்குள் பிரவேசிக்கும் அவளுடைய நடையின் சத்தத்தை அகியா கேட்டவுடனே,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ரொபெயாமின் மனைவியே, உள்ளே வா; உன்னை அந்நிய ஸ்திரீயாகக் காண்பிக்கிறதென்ன? துக்கசெய்தியை உன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றிவிக்க நான் அனுப்பப்ப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நீ போய் யெரொபெயாமை நோக்கி: இஸ்ரவேலின் தேவனாகிய கர்த்தர் சொல்லுகிறது என்னவென்றால்: ஜனத்தினி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ன்னை நான் உயர்த்தி, உன்னை இஸ்ரவேல் என்னும் என் ஜனத்தின்மேல் அதிபதியாக வை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நான் ராஜ்யபாரத்தைத் தாவீது வம்சத்தாரின் கையிலிருந்து பிடுங்கி உனக்குக் கொடுத்தேன்; ஆனாலும் எ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ற்பனைகளைக் கைக்கொண்டு, என் பார்வைக்குச் செம்மையானதையே செய்ய தன் முழு இருதயத்தோடும் என்னை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அக்காலத்திலே யெரொபெயாமின் குமாரனாகிய அபியா வியாதியில் விழு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ன்பற்றின என் தாசனாகிய தாவீதைப் போல நீ இரா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உனக்கு முன்னிருந்த எல்லாரைப் பார்க்கிலும் பொல்லாப்புச் செய்தாய்; எனக்குக் கோபம் உண்டாக்க, நீ போ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னக்கு அந்நிய தேவர்களையும் வார்க்கப்பட்ட விக்கிரகங்களையும் உண்டுபண்ணி, உனக்குப் புறம்பே என்னை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ள்ளிவிட்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ஆகையால் இதோ, நான் யெரொபெயாமுடைய வீட்டின்மேல் பொல்லாப்பை வரப்பண்ணி, யெரொபெயாமுக்கு, சுவர்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ர்விடும் ஒரு நாய் முதலாயிராதபடிக்கு, இஸ்ரவேலிலே அடைபட்டவனையும் விடுபட்டவனையும் சங்காரம்பண்ணி,]]></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ப்பை கழித்துப்போடப்படுகிறது போல யெரொபெயாமின் பின்னடியாரை அவர்கள் கட்டோடே அற்றுப் போகுமட்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ழித்துப்போடுவேன்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யெரொபெயாமின் சந்ததியாரில் பட்டணத்திலே சாகிறவனை நாய்கள் தின்னும்; வெளியிலே சாகிறவனை ஆகாய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றவைகள் தின்னும்; கர்த்தர் இதை உரைத்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அப்பொழுது யெரொபெயாம் தன் மனைவியைப் பார்த்து: நீ எழுந்து, நீ யெரொபெயாமின் மனைவியென்று ஒருவ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ஆகையால் நீ எழுந்து, உன் வீட்டுக்குப் போ, உன் கால்கள் பட்டணத்திற்குள் பிரவேசிக்கை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ள்ளையாண்டான் செத்துப்போ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அவனுக்காக இஸ்ரவேலரெல்லாரும் துக்கங்கொண்டாடி அவனை அடக்கம் பண்ணுவார்கள்; யெரொபெயாமின் வீட்டாரி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ஸ்ரவேலில் தேவனாகிய கர்த்தருக்கு முன்பாக அவனிடத்திலே நல்ல காரியம் காணப்பட்டதினால், யெரொபெயா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ந்ததியில் அவன் ஒருவனே கல்லறைக்குட்படு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ஆனாலும் கர்த்தர் தமக்கு இஸ்ரவேலின்மேல் ஒரு ராஜாவை எழும்பப்பண்ணுவார்; அவன் அந்நாளிலே யெரொபெயாமி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ட்டாரைச் சங்கரிப்பான்; இப்போதே இது நடந்தேறு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தண்ணீரிலே நாணல் அசைகிறது போல, கர்த்தர் இஸ்ரவேலை முறித்தசையப்பண்ணி, அவர்கள் பிதாக்களுக்குத் தா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த்த இந்த நல்ல தேசத்திலிருந்து இஸ்ரவேலை வேரோடே பிடுங்கி, அவர்கள் தங்களுக்கு தோப்பு விக்கிரக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த்து, கர்த்தருக்குக் கோபம் உண்டாக்கினபடியினால், அவர்களை நதிக்கப்பாலே சிதறடி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றியாதபடிக்கு வேஷம்மாறி சீலோவுக்குப் போ; இந்த ஜனத்தின்மேல் நான் ராஜாவாவேன் என்று என்னோடே சொ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யெரொபெயாம் செய்ததும் இஸ்ரவேலைச் செய்யப்பண்ணினதுமான பாவத்தினிமித்தம் இஸ்ரவே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ப்புக்கொடுத்துவிடுவார்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அப்பொழுது யெரொபெயாமின் மனைவி எழுந்து புறப்பட்டு திர்சாவுக்கு வந்தாள்; அவள் வாசற்படி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கையில் பிள்ளையாண்டான் செத்துப்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கர்த்தர் தீர்க்கதரிசியாகிய அகியா என்னும் தமது ஊழியக்காரனைக் கொண்டு சொன்ன வார்த்தையின்ப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 அவனை அடக்கம்பண்ணி, இஸ்ரவேலர் எல்லாரும் அவனுக்காகத் துக்கங்கொண்டாடி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யெரொபெயாம் யுத்தம்பண்ணினதும் ஆண்டதுமான அவனுடைய மற்ற வர்த்தமானங்கள் இஸ்ரவேல் ராஜாக்களின் நாளாகம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ஸ்தகத்தில் எழுதியி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யெரொபெயாம் ராஜ்யபாரம்பண்ணின காலம் இருபத்திரண்டு வருஷம்; அவன் தன் பிதாக்களோடே நித்திரையடைந்த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 குமாரனாகிய நாதாப் அவன் ஸ்தானத்தில் ராஜாவா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க்கதரிசியாகிய அகியா அங்கே இருக்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சாலொமோனின் குமாரனாகிய ரெகொபெயாம் யூதாவிலே ராஜ்யபாரம் பண்ணினான்; ரெகொபெயாம் ராஜாவாகிற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ற்பத்தொரு வயதாயிருந்து, கர்த்தர் தம்முடைய நாமம் விளங்கும்படி இஸ்ரவேல் கோத்திரங்களிலெல்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ந்துகொண்ட நகரமாகிய எருசலேமிலே பதினேழுவருஷம் ராஜ்யபாரம்பண்ணினான்; அம்மோன் ஜாதியான அவனு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யின்பேர் நாமா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யூதாஜனங்கள் கர்த்தரின் பார்வைக்குப் பொல்லாப்பானதைச் செய்து, தாங்கள் செய்துவருகிற தங்களு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வங்களினால் தங்கள் பிதாக்கள் செய்த எல்லாவற்றைப்பார்க்கிலும் அவருக்கு அதிக எரிச்சலை மூட்டி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அவர்களும் உயர்ந்த சகல மேட்டின் மேலும், பச்சையான சகல மரத்தின்கீழும், மேடைகளையும் சிலை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ப்பு விக்கிரகங்களையும் தங்களுக்கு உண்டாக்கி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தேசத்திலே இலச்சையான புணர்ச்சிக்காரரும் இருந்தார்கள்; கர்த்தர் இஸ்ரவேல் புத்திரருக்கு முன்பாக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த்திவிட்ட ஜாதிகளுடைய அருவருப்புகளின் படியெல்லாம் செய்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நீ உன் கையிலே பத்து அப்பங்களையும், பணியாரங்களையும், ஒரு கலசம் தேனையும் எடுத்துக்கொ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ரெகொபெயாம் ராஜ்யபாரம்பண்ணும் ஐந்தாம் வருஷத்திலே, எகிப்தின் ராஜாவாகிய சீஷாக் எருசலேமு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தமாய் வ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கர்த்தருடைய ஆலயத்தின் பொக்கிஷங்களையும், ராஜாவுடைய அரமனையின் பொக்கிஷங்களையும், சாலொமோன் செய்வி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ன் பரிசைகள் ஆகிய சகலத்தையும் எடுத்துக்கொண்டு போய்வி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அவைகளுக்குப் பதிலாக ராஜாவாகிய ரெகொபெயாம் வெண்கலப் பரிசைகளைச் செய்வித்து, அவைகளை ராஜா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சற்படியைக் காக்கிற சேவகருடைய தலைவரின் கையில் ஒப்புவி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ராஜா கர்த்தருடைய ஆலயத்துக்குள் பிரவேசிக்கும்போது, அரமனைச் சேவகர் அவைகளைப் பிடித்துக்கொண்டு போ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ம்பத் தங்கள் அறையிலே வைப்பா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ரெகொபெயாமின் மற்ற வர்த்தமானங்களும், அவன் செய்தவை யாவும், யூதாவுடைய ராஜாக்களின் நாளாகம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ஸ்தகத்தில் அல்லவோ எழுதியி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டத்துக்குப் போ; பிள்ளைக்குச் சம்பவிக்கப்போகிறது இன்னதென்று அவன் உனக்கு அறிவிப்பான்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ரெகொபெயாமுக்கும் யெரொபெயாமுக்கும் அவர்கள் இருந்த நாட்களிலெல்லாம் யுத்தம் நடந்துகொண்டி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ரெகொபெயாம் தன் பிதாக்களோடே நித்திரையடைந்து, தாவீதின் நகரத்தில் தன் பிதாக்களண்டை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டக்கம்பண்ணப்பட்டான்; அம்மோன் ஜாதியான அவன் தாய்க்கு நாமாள் என்று பேர்; அவன் குமாரனாகிய அபியாம்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ஸ்தானத்தில் ராஜாவா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அப்படியே யெரொபெயாமின் மனைவி செய்தாள்; அவள் எழுந்து சீலோவுக்குப் போய், அகியாவின் வீட்டிற்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வேசித்தாள்; அகியாவோ முதிர் வயதானதினால் அவன் கண்கள் மங்கலடைந்து பார்க்கக் கூடாதி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4]]></a:t>
            </a:r>
          </a:p>
        </p:txBody>
      </p:sp>
    </p:spTree>
  </p:cSld>
  <p:clrMapOvr>
    <a:masterClrMapping/>
  </p:clrMapOvr>
</p:sld>
</file>

<file path=ppt/theme/theme1.xml><?xml version="1.0" encoding="utf-8"?>
<a:theme xmlns:a="http://schemas.openxmlformats.org/drawingml/2006/main" name="Theme89">
  <a:themeElements>
    <a:clrScheme name="Theme8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73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2026-06-03T12:40:28Z</dcterms:created>
  <dcterms:modified xsi:type="dcterms:W3CDTF">2026-06-03T12:40:28Z</dcterms:modified>
  <dc:title>1 இராஜாக்கள் : 14</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