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ெல்லாரும் அந்நியபாஷைகளைப் பேசும்படி விரும்புகிறேன்; ஆகிலும், அந்நியபாஷைகளில் பேசுகிறவன் சபைக்கு பக்திவிருத்தி உண்டாகும்படிக்கு அர்த்தத்தையும் சொல்லாவிட்டால், தீர்க்கதரிசனஞ் சொல்லுகிறவன் அவனிலும் மேன்மையுள்ளவன்; ஆதலால் நீங்கள் தீர்க்கதரிசனஞ்சொல்லுகிறவர்களாகவேண்டுமென்று அதிகமாய் விரும்ப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ஒரு காரியத்தைக் கற்றுக்கொள்ள விரும்பினால், வீட்டிலே தங்கள் புருஷரிடத்தில் விசாரிக்கக்கடவர்கள்; ஸ்திரீகள் சபையிலே பேசுகிறது அயோக்கியமாயிருக்கும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ஒரு காரியத்தைக் கற்றுக்கொள்ள விரும்பினால், வீட்டிலே தங்கள் புருஷரிடத்தில் விசாரிக்கக்கடவர்கள்; ஸ்திரீகள் சபையிலே பேசுகிறது அயோக்கியமாயிருக்கும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சகோதரரே, நான் உங்களிடத்தில் வந்து உங்களுக்கு இரகசியங்களை வெளிப்படுத்துவதற்காவது, அறிவுண்டாக்குவதற்காவது, தீர்க்கதரிசனத்தை அறிவிக்கிறதற்காவது, போதகத்தைப் போதிக்கிறதற்காவது ஏதுவானதைச் சொல்லாமல், அந்நியபாஷைகளில் பேசினால் என்னாலே உங்களுக்குப் பிரயோஜனம் என்ன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சகோதரரே, நான் உங்களிடத்தில் வந்து உங்களுக்கு இரகசியங்களை வெளிப்படுத்துவதற்காவது, அறிவுண்டாக்குவதற்காவது, தீர்க்கதரிசனத்தை அறிவிக்கிறதற்காவது, போதகத்தைப் போதிக்கிறதற்காவது ஏதுவானதைச் சொல்லாமல், அந்நியபாஷைகளில் பேசினால் என்னாலே உங்களுக்குப் பிரயோஜனம் என்ன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ேவவசனம் உங்களிடத்திலிருந்தா புறப்பட்டது? அது உங்களிடத்துக்கு மாத்திரமா வந்தது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புல்லாங்குழல், சுரமண்டலம் முதலாகிய சத்தமிடுகிற உயிரில்லாத வாத்தியங்கள் தொனிகளில் வித்தியாசம் காட்டாவிட்டால், குழலாலே ஊதப்படுகிறதும், சுரமண்டலத்தாலே வாசிக்கப்படுகிறதும் இன்னதென்று எப்படித் தெரியும்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புல்லாங்குழல், சுரமண்டலம் முதலாகிய சத்தமிடுகிற உயிரில்லாத வாத்தியங்கள் தொனிகளில் வித்தியாசம் காட்டாவிட்டால், குழலாலே ஊதப்படுகிறதும், சுரமண்டலத்தாலே வாசிக்கப்படுகிறதும் இன்னதென்று எப்படித் தெரியும்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ஒருவன் தன்னைத் தீர்க்தரிசியென்றாவது, ஆவியைப் பெற்றவனென்றாவது எண்ணினால், நான் உங்களுக்கு எழுதுகிறவைகள் கர்த்தருடைய கற்பனைகளென்று அவன் ஒத்துக்கொள்ள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ஒருவன் தன்னைத் தீர்க்தரிசியென்றாவது, ஆவியைப் பெற்றவனென்றாவது எண்ணினால், நான் உங்களுக்கு எழுதுகிறவைகள் கர்த்தருடைய கற்பனைகளென்று அவன் ஒத்துக்கொள்ள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பை நாடுங்கள்; ஞானவரங்களையும் விரும்புங்கள்; விசேஷமாய்த் தீர்க்கதரிசன வரத்தை விரும்ப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படி எக்காளமும் விளங்காத சத்தமிட்டால் எவன் யுத்தத்திற்கு ஆயத்தம்பண்ணுவான்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ஒருவன் அறியாதவனாயிருந்தால், அவன் அறியாதவனாயிருக்கட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போல, நீங்களும் தெளிவான பேச்சை நாவினால் வசனியாவிட்டால் பேசப்பட்டது இன்னதென்று எப்படித்தெரியும்? ஆகாயத்தில் பேசுகிறவர்களாயிருப்பீர்கள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போல, நீங்களும் தெளிவான பேச்சை நாவினால் வசனியாவிட்டால் பேசப்பட்டது இன்னதென்று எப்படித்தெரியும்? ஆகாயத்தில் பேசுகிறவர்களாயிருப்பீர்கள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ப்படியிருக்க, சகோதரரே, தீர்க்கதரிசனஞ்சொல்ல நாடுங்கள், அந்நிய பாஷைகளைப் பேசுகிறதற்கும் தடைபண்ணாதிர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லகத்திலே எத்தனையோ விதமானபாஷைகள் உண்டாயிருக்கிறது, அவைகளில் ஒன்றும் அர்த்தமில்லாததல்ல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கலமும் நல்லொழுக்கமாயும் கிரமமாயும் செய்யப்படக்கடவ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யினும், பாஷையின் கருத்தை நான் அறியாமலிருந்தால், பேசுகிறவனுக்கு அந்நியனாயிருப்பேன், பேசுகிறவனும் எனக்கு அந்நியனாயிருப்ப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யினும், பாஷையின் கருத்தை நான் அறியாமலிருந்தால், பேசுகிறவனுக்கு அந்நியனாயிருப்பேன், பேசுகிறவனும் எனக்கு அந்நியனாயிருப்ப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ும் ஆவிக்குரிய வரங்களை நாடுகிறவர்களானபடியால், சபைக்குப் பக்திவிருத்தி உண்டாகத்தக்கதாக அவைகளில் தேறும்படி நாடுங்கள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அந்நியபாஷையில் பேசுகிறவன், ஆவியிலே இரகசியங்களைப்பேசினாலும், அவன் பேசுகிறதை ஒருவனும் அறியாதிருக்கிறபடியினாலே, அவன் மனுஷரிடத்தில் பேசாமல், தேவனிடத்தில் பேசு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ும் ஆவிக்குரிய வரங்களை நாடுகிறவர்களானபடியால், சபைக்குப் பக்திவிருத்தி உண்டாகத்தக்கதாக அவைகளில் தேறும்படி நாடுங்கள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ப்படி, அந்நியபாஷையில் பேசுகிறவன் அதின் அர்த்தத்தையும் சொல்லத்தக்கதாக விண்ணப்பம்பண்ணக்கட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னத்தினாலெனில், நான் அந்நியபாஷையிலே விண்ணப்பம்பண்ணினால் என் ஆவி விண்ணப்பம்பண்ணுமேயன்றி, என் கருத்து பயனற்றதாயிரு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னத்தினாலெனில், நான் அந்நியபாஷையிலே விண்ணப்பம்பண்ணினால் என் ஆவி விண்ணப்பம்பண்ணுமேயன்றி, என் கருத்து பயனற்றதாயி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யிருக்க செய்யவேண்டுவதென்ன? நான் ஆவியோடும் விண்ணப்பம்பண்ணுவேன், கருத்தோடும் விண்ணப்பம்பண்ணுவேன்; நான் ஆவியோடும் பாடுவேன், கருத்தோடும் பாட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யிருக்க செய்யவேண்டுவதென்ன? நான் ஆவியோடும் விண்ணப்பம்பண்ணுவேன், கருத்தோடும் விண்ணப்பம்பண்ணுவேன்; நான் ஆவியோடும் பாடுவேன், கருத்தோடும் பாட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ல்லாவிட்டால், நீ ஆவியோடு ஸ்தோத்திரம்பண்ணும்போது, கல்லாதவன் உன் ஸ்தோத்திரத்திற்கு ஆமென் என்று எப்படிச் சொல்லுவான்? நீ பேசுகிறது இன்னதென்று அவன் அறியான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ல்லாவிட்டால், நீ ஆவியோடு ஸ்தோத்திரம்பண்ணும்போது, கல்லாதவன் உன் ஸ்தோத்திரத்திற்கு ஆமென் என்று எப்படிச் சொல்லுவான்? நீ பேசுகிறது இன்னதென்று அவன் அறியான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நன்றாய் ஸ்தோத்திரம் பண்ணுகிறாய், ஆகிலும் மற்றவன் பக்திவிருத்தியடையமாட்டான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ெல்லாரிலும் நான் அதிகமாய்ப் பாஷைகளைப் பேசுகிறேன், இதற்காக என் தேவனை ஸ்தோத்திரிக்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அந்நியபாஷையில் பேசுகிறவன், ஆவியிலே இரகசியங்களைப்பேசினாலும், அவன் பேசுகிறதை ஒருவனும் அறியாதிருக்கிறபடியினாலே, அவன் மனுஷரிடத்தில் பேசாமல், தேவனிடத்தில் பேசுகி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ிருந்தும், நான் சபையிலே அந்நியபாஷையில் பதினாயிரம் வார்த்தைகளைப் பேசுகிறதிலும், மற்றவர்களை உணர்த்தும்படி என் கருத்தோடே ஐந்து வார்த்தைகளைப் பேசுகிறதே எனக்கு அதிக விருப்பமாய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ிருந்தும், நான் சபையிலே அந்நியபாஷையில் பதினாயிரம் வார்த்தைகளைப் பேசுகிறதிலும், மற்றவர்களை உணர்த்தும்படி என் கருத்தோடே ஐந்து வார்த்தைகளைப் பேசுகிறதே எனக்கு அதிக விருப்பம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கோதரரே, நீங்கள் புத்தியிலே குழந்தைகளாயிராதேயுங்கள்; துர்க்குணத்திலே குழந்தைகளாயும், புத்தியிலோ தேறினவர்களாயுமிருங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ுபாஷைக்காரராலும், மறுஉதடுகளாலும் இந்த ஜனங்களிடத்தில் பேசுவேன்; ஆகிலும் அவர்கள் எனக்குச் செவிகொடுப்பதில்லையென்று கர்த்தர் சொல்லுகிறார் என்று வேதத்தில் எழுதியிருக்கிறத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ுபாஷைக்காரராலும், மறுஉதடுகளாலும் இந்த ஜனங்களிடத்தில் பேசுவேன்; ஆகிலும் அவர்கள் எனக்குச் செவிகொடுப்பதில்லையென்று கர்த்தர் சொல்லுகிறார் என்று வேதத்தில் எழுதியிருக்கிறத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டியிருக்க, அந்நியபாஷைகள் விசுவாசிகளுக்கு அடையாளமாயிராமல், அவிசுவாசிகளுக்கு அடையாளமாயிருக்கிறது; தீர்க்கதரிசனமோ அவிசுவாசிகளுக்கு அடையாளமாயிராமல், விசுவாசிகளுக்கு அடையாளமாயிருக்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டியிருக்க, அந்நியபாஷைகள் விசுவாசிகளுக்கு அடையாளமாயிராமல், அவிசுவாசிகளுக்கு அடையாளமாயிருக்கிறது; தீர்க்கதரிசனமோ அவிசுவாசிகளுக்கு அடையாளமாயிராமல், விசுவாசிகளுக்கு அடையாளமாயிருக்கிற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, சபையாரெல்லாரும் ஏகமாய்க் கூடிவந்து, எல்லாரும் அந்நியபாஷைகளிலே பேசிக்கொள்ளும்போது, கல்லாதவர்களாவது, அவிசுவாசிகளாவது உள்ளே பிரவேசித்தால், அவர்கள் உங்களைப் பைத்தியம் பிடித்தவர்களென்பார்களல்லவா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, சபையாரெல்லாரும் ஏகமாய்க் கூடிவந்து, எல்லாரும் அந்நியபாஷைகளிலே பேசிக்கொள்ளும்போது, கல்லாதவர்களாவது, அவிசுவாசிகளாவது உள்ளே பிரவேசித்தால், அவர்கள் உங்களைப் பைத்தியம் பிடித்தவர்களென்பார்களல்லவா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ல்லாரும் தீர்க்கதரிசனஞ் சொல்லுகையில், அவிசுவாசியொருவன், அல்லது கல்லாதவனொருவன், உள்ளே பிரவேசித்தால், அவன் எல்லாராலும் உணர்த்துவிக்கப்பட்டும், எல்லாராலும் நிதானிக்கப்பட்டும் இருப்ப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ீர்க்கதரிசனஞ் சொல்லுகிறவனோ மனுஷருக்கு பக்திவிருத்தியும், புத்தியும், ஆறுதலும் உண்டாகத்தக்கதாகப் பேசுகி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ல்லாரும் தீர்க்கதரிசனஞ் சொல்லுகையில், அவிசுவாசியொருவன், அல்லது கல்லாதவனொருவன், உள்ளே பிரவேசித்தால், அவன் எல்லாராலும் உணர்த்துவிக்கப்பட்டும், எல்லாராலும் நிதானிக்கப்பட்டும் இருப்ப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இருதயத்தின் அந்தரங்கங்களும் வெளியரங்கமாகும், அவன்முகங்குப்புற விழுந்து, தேவனைப்பணிந்துகொண்டு, தேவன் மெய்யாய் உங்களுக்குள்ளே இருக்கிறாரென்று அறிக்கையிடுவ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இருதயத்தின் அந்தரங்கங்களும் வெளியரங்கமாகும், அவன்முகங்குப்புற விழுந்து, தேவனைப்பணிந்துகொண்டு, தேவன் மெய்யாய் உங்களுக்குள்ளே இருக்கிறாரென்று அறிக்கையிடுவ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கூடிவந்திருக்கிறபோது, ஒருவன் சங்கீதம் பாடுகிறான், ஒருவன் போதகம்பண்ணுகிறான், ஒருவன் அந்நியபாஷையைப் பேசுகிறான், ஒருவன் இரகசியத்தை வெளிப்படுத்துகிறான், ஒருவன் வியாக்கியானம் பண்ணுகிறான். சகோதரரே, இது என்ன? சகலமும் பக்திவிருத்திக்கேதுவாகச் செய்யப்படக்கடவ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கூடிவந்திருக்கிறபோது, ஒருவன் சங்கீதம் பாடுகிறான், ஒருவன் போதகம்பண்ணுகிறான், ஒருவன் அந்நியபாஷையைப் பேசுகிறான், ஒருவன் இரகசியத்தை வெளிப்படுத்துகிறான், ஒருவன் வியாக்கியானம் பண்ணுகிறான். சகோதரரே, இது என்ன? சகலமும் பக்திவிருத்திக்கேதுவாகச் செய்யப்படக்கடவ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ாராவது அந்நியபாஷையிலே பேசுகிறதுண்டானால், அது இரண்டுபேர்மட்டில், அல்லது மிஞ்சினால் மூன்றுபேர்மட்டில அடங்கவும், அவர்கள் ஒவ்வொருவராய்ப் பேசவும், ஒருவன் அர்த்தத்தைச் சொல்லவும் வேண்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ாராவது அந்நியபாஷையிலே பேசுகிறதுண்டானால், அது இரண்டுபேர்மட்டில், அல்லது மிஞ்சினால் மூன்றுபேர்மட்டில அடங்கவும், அவர்கள் ஒவ்வொருவராய்ப் பேசவும், ஒருவன் அர்த்தத்தைச் சொல்லவும் வேண்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ர்த்தஞ் சொல்லுகிறவனில்லாவிட்டால், சபையிலே பேசாமல், தனக்கும் தேவனுக்கும் தெரியப் பேசக்கடவ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ர்த்தஞ் சொல்லுகிறவனில்லாவிட்டால், சபையிலே பேசாமல், தனக்கும் தேவனுக்கும் தெரியப் பேசக்கடவ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ீர்க்கதரிசிகள் இரண்டுபேராவது மூன்றுபேராவது பேசலாம், மற்றவர்கள் நிதானிக்கக்கட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ியபாஷையில் பேசுகிறவன் தனக்கே பக்திவிருத்தி உண்டாகப் பேசுகிறான்; தீர்க்கதரிசனஞ்சொல்லுகிறவனோ சபைக்கு பக்திவிருத்தி உண்டாகப் பேசுகி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ங்கே உட்கார்ந்திருக்கிற மற்றொருவனுக்கு ஏதாகிலும் வெளிப்படுத்தப்பட்டால், முந்திப் பேசினவன் பேசாமலிருக்கக்கடவ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ல்லாரும் கற்கிறதற்கும் எல்லாரும் தேறுகிறதற்கும், நீங்கள் அனைவரும் ஒவ்வொருவராகத் தீர்க்கதரிசனஞ்சொல்லலா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ீர்க்கதரிசிகளுடைய ஆவிகள் தீர்க்கதரிசிகளுக்கு அடங்கியிருக்கிறதே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ேவன் கலகத்திற்கு தேவனாயிராமல், சமாதானத்திற்கு தேவனாயிருக்கிறார்; பரிசுத்தவான்களுடைய சபைகளெல்லாவற்றிலேயும் அப்படியே இருக்கிற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ேவன் கலகத்திற்கு தேவனாயிராமல், சமாதானத்திற்கு தேவனாயிருக்கிறார்; பரிசுத்தவான்களுடைய சபைகளெல்லாவற்றிலேயும் அப்படியே இருக்கிற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பைகளில் உங்கள் ஸ்திரீகள் பேசாமலிருக்கக்கடவர்கள்; பேசும்படிக்கு அவர்களுக்கு உத்தரவில்லை; அவர்கள் அமர்ந்திருக்கவேண்டும்; வேதமும் அப்படியே சொல்லுகிற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பைகளில் உங்கள் ஸ்திரீகள் பேசாமலிருக்கக்கடவர்கள்; பேசும்படிக்கு அவர்களுக்கு உத்தரவில்லை; அவர்கள் அமர்ந்திருக்கவேண்டும்; வேதமும் அப்படியே சொல்லு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ியபாஷையில் பேசுகிறவன் தனக்கே பக்திவிருத்தி உண்டாகப் பேசுகிறான்; தீர்க்கதரிசனஞ்சொல்லுகிறவனோ சபைக்கு பக்திவிருத்தி உண்டாகப் பேசு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ெல்லாரும் அந்நியபாஷைகளைப் பேசும்படி விரும்புகிறேன்; ஆகிலும், அந்நியபாஷைகளில் பேசுகிறவன் சபைக்கு பக்திவிருத்தி உண்டாகும்படிக்கு அர்த்தத்தையும் சொல்லாவிட்டால், தீர்க்கதரிசனஞ் சொல்லுகிறவன் அவனிலும் மேன்மையுள்ளவன்; ஆதலால் நீங்கள் தீர்க்கதரிசனஞ்சொல்லுகிறவர்களாகவேண்டுமென்று அதிகமாய் விரும்ப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ெல்லாரும் அந்நியபாஷைகளைப் பேசும்படி விரும்புகிறேன்; ஆகிலும், அந்நியபாஷைகளில் பேசுகிறவன் சபைக்கு பக்திவிருத்தி உண்டாகும்படிக்கு அர்த்தத்தையும் சொல்லாவிட்டால், தீர்க்கதரிசனஞ் சொல்லுகிறவன் அவனிலும் மேன்மையுள்ளவன்; ஆதலால் நீங்கள் தீர்க்கதரிசனஞ்சொல்லுகிறவர்களாகவேண்டுமென்று அதிகமாய் விரும்ப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वाला उस से बढ़क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यदि वे कुछ सीखना चाहें, तो घर में अपने अपने पति से पूछें, क्योंकि स्त्री का कलीसिया में बात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ा लज्ज़ा की बा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लिये हे भाइयों, यदि मैं तुम्हारे पास आकर अन्य अन्य भाषा में बातें करूं, और प्रकाश, या ज्ञान,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ाणी, या उपदेश की बातें तुम से न कहूं, तो मुझ से तुम्हें क्या लाभ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क्या परमेश्वर का वचन तुम में से निकला? या केवल तुम ही तक पहुंच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ी प्रकार यदि निर्जीव वस्तुएं भी, जिन से ध्वनि निकलती है जैसे बांसुरी, या बीन, यदि उन के स्व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भेद न हो तो जो फूंका या बजाया जाता है, वह क्योंकर पहिचाना जाए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यदि कोई मनुष्य अपने आप को भविष्यद्वक्ता या आत्मिक जन समझे, तो यह जान ले, कि जो बातें मैं तुम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खता हूं, वे प्रभु की आज्ञाएं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्रेम का अनुकरण करो, और आत्मिक वरदानों की भी धुन में रहो विशेष करके यह, कि भविष्यद्वाणी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दि तुरही का शब्द साफ न हो तो कौन लड़ाई के लिये तैयारी कर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परन्तु यदि कोई न जाने, तो न जान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ऐसे ही तुम भी यदि जीभ से साफ साफ बातें न कहो, तो जो कुछ कहा जाता है वह क्योंकर समझा जाएगा? तुम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वा से बातें करने वाले ठहर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सो हे भाइयों, भविष्यद्वाणी करने की धुन में रहो और अन्य भाषा बोलने से मना न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गत में कितने ही प्रकार की भाषाएं क्यों न हों, परन्तु उन में से कोई भी बिना अर्थ की न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पर सारी बातें सभ्यता और क्रमानुसार की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लिये यदि मैं किसी भाषा का अर्थ न समझूं, तो बोलने वाले की दृष्टि में परदेशी ठहरूंगा; और बोल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ा मेरे दृष्टि में परदेशी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लिये तुम भी जब आत्मिक वरदानों की धुन में हो, तो ऐसा प्रयत्न करो, कि तुम्हारे वरदानों की उन्न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्योंकि जो अन्य ‘भाषा में बातें करता है; वह मनुष्यों से नहीं, परन्तु परमेश्वर से बातें करता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कलीसिया की उन्नति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इस कारण जो अन्य भाषा बोले, तो वह प्रार्थना करे, कि उसका अनुवाद भी कर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लिये यदि मैं अन्य भाषा में प्रार्थना करूं, तो मेरी आत्मा प्रार्थना करती है, परन्तु मेरी बुद्ध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नहीं देत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ो क्या करना चाहिए मैं आत्मा से भी प्रार्थना करूंगा, और बुद्धि से भी प्रार्थना करूंगा; मैं आत्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गाऊंगा, और बुद्धि से भी ग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नहीं तो यदि तू आत्मा ही से धन्यवाद करेगा, तो फिर अज्ञानी तेरे धन्यवाद पर आमीन क्योंकर कह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कि वह तो नहीं जानता, कि तू क्या कह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ू तो भली भांति से धन्यवाद करता है, परन्तु दूसरे की उन्नति नहीं होत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मैं अपने परमेश्वर का धन्यवाद करता हूं, कि मैं तुम सब से अधिक अन्य अन्य भाषा में बोल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कि उस की कोई नहीं समझता; क्योंकि वह भेद की बातें आत्मा में होकर बोल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परन्तु कलीसिया में अन्य भाषा में दस हजार बातें कहने से यह मुझे और भी अच्छा जान पड़ता है, कि औ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िखाने के लिये बुद्धि से पांच ही बातें क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े भाइयो, तुम समझ में बालक न बनो: तौभी बुराई में तो बालक रहो, परन्तु समझ में सियाने ब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व्यवस्था में लिखा है, कि प्रभु कहता है; मैं अन्य भाषा बोलने वालों के द्वारा, और पराए मुख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्वारा इन लोगों से बात करूंगा तौभी वे मेरी न सुन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इसलिये अन्य अन्य भाषाएं विश्वासियों के लिये नहीं, परन्तु अविश्वासियों के लिये चिन्ह है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ाणी अविश्वासीयों के लिये नहीं परन्तु विश्वासियों के लिये चिन्ह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ो यदि कलीसिया एक जगह इकट्ठी हो, और सब के सब अन्य अन्य भाषा बोलें, और अनपढ़े या अविश्वासी लो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तर आ जाएं तो क्या वे तुम्हें पागल न कहें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रन्तु यदि सब भविष्यद्वाणी करने लगें, और कोई अविश्वासी या अनपढ़ा मनुष्य भीतर आ जाए, तो सब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परन्तु जो भविष्यद्वाणी करता है, वह मनुष्यों से उन्नति, और उपदेश, और शान्ति की बातें क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षी ठहरा देंगे और परख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उसके मन के भेद प्रगट हो जाएंगे, और तब वह मुंह के बल गिरकर परमेश्वर को दण्डवत करेगा, और म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गा, कि सचमुच परमेश्वर तुम्हारे बीच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लिये हे भाइयो क्या करना चाहिए? जब तुम इकट्ठे होते हो, तो हर एक के हृदय में भजन, या उपदेश,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यभाषा, या प्रकाश, या अन्यभाषा का अर्थ बताना रहता है: सब कुछ आत्मिक उन्नति के लिये होना चाह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दि अन्य भाषा में बातें करनीं हों, तो दो दो, या बहुत हो तो तीन तीन जन बारी बारी बोलें, और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क्ति अनुवाद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यदि अनुवाद करने वाला न हो, तो अन्य भाषा बालने वाला कलीसिया में शान्त रहे, और अपने मन स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परमेश्वर से बातें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भविष्यद्वक्ताओं में से दो या तीन बोलें, और शेष लोग उन के वचन को परख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ो अन्य भाषा में बातें करता है, वह अपनी ही उन्नति करता है; परन्तु जो भविष्यद्वाणी करता है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रन्तु यदि दूसरे पर जो बैठा है, कुछ ईश्वरीय प्रकाश हो, तो पहिला चुप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क्योंकि तुम सब एक एक करके भविष्यद्वाणी कर सकते हो ताकि सब सीखें, और सब शान्ति प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भविष्यद्वक्ताओं की आत्मा भविष्यद्वक्ताओं के वश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क्योंकि परमेश्वर गड़बड़ी का नहीं, परन्तु शान्ति का कर्त्ता है; जैसा पवित्र लोगों की सब कलीसियाओ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स्त्रियां कलीसिया की सभा में चुप रहें, क्योंकि उन्हें बातें करने की आज्ञा नहीं, परन्तु आधीन र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आज्ञा है: जैसा व्यवस्था में लिखा भ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लीसिया की उन्नति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मैं चाहता हूं, कि तुम सब अन्य भाषाओं में बातें करो, परन्तु अधिकतर यह चाहता हूं कि भविष्यद्वाण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ो: क्योंकि यदि अन्यान्य भाषा बोलने वाला कलीसिया की उन्नति के लिये अनुवाद न करे तो भविष्यद्ववाण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2026-09-05T22:17:04Z</dcterms:created>
  <dcterms:modified xsi:type="dcterms:W3CDTF">2026-09-05T22:17:04Z</dcterms:modified>
  <dc:title>1 कुरिन्थियों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